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Montserrat" charset="1" panose="00000500000000000000"/>
      <p:regular r:id="rId15"/>
    </p:embeddedFont>
    <p:embeddedFont>
      <p:font typeface="Montserrat Ultra-Bold" charset="1" panose="00000900000000000000"/>
      <p:regular r:id="rId16"/>
    </p:embeddedFont>
    <p:embeddedFont>
      <p:font typeface="Montserrat Heavy" charset="1" panose="00000A00000000000000"/>
      <p:regular r:id="rId17"/>
    </p:embeddedFont>
    <p:embeddedFont>
      <p:font typeface="Montserrat Bold" charset="1" panose="000008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2.png" Type="http://schemas.openxmlformats.org/officeDocument/2006/relationships/image"/><Relationship Id="rId5" Target="../media/image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jpe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 Id="rId5" Target="../media/image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png" Type="http://schemas.openxmlformats.org/officeDocument/2006/relationships/image"/><Relationship Id="rId7" Target="../media/image13.png" Type="http://schemas.openxmlformats.org/officeDocument/2006/relationships/image"/><Relationship Id="rId8" Target="../media/image1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pn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png" Type="http://schemas.openxmlformats.org/officeDocument/2006/relationships/image"/><Relationship Id="rId7"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5704708" y="7627064"/>
            <a:ext cx="6878584" cy="671007"/>
          </a:xfrm>
          <a:prstGeom prst="rect">
            <a:avLst/>
          </a:prstGeom>
        </p:spPr>
        <p:txBody>
          <a:bodyPr anchor="t" rtlCol="false" tIns="0" lIns="0" bIns="0" rIns="0">
            <a:spAutoFit/>
          </a:bodyPr>
          <a:lstStyle/>
          <a:p>
            <a:pPr algn="l">
              <a:lnSpc>
                <a:spcPts val="5540"/>
              </a:lnSpc>
            </a:pPr>
            <a:r>
              <a:rPr lang="en-US" sz="3957">
                <a:solidFill>
                  <a:srgbClr val="333333"/>
                </a:solidFill>
                <a:latin typeface="Montserrat"/>
                <a:ea typeface="Montserrat"/>
                <a:cs typeface="Montserrat"/>
                <a:sym typeface="Montserrat"/>
              </a:rPr>
              <a:t>“É ser </a:t>
            </a:r>
            <a:r>
              <a:rPr lang="en-US" b="true" sz="3957">
                <a:gradFill>
                  <a:gsLst>
                    <a:gs pos="0">
                      <a:srgbClr val="6717CD">
                        <a:alpha val="100000"/>
                      </a:srgbClr>
                    </a:gs>
                    <a:gs pos="100000">
                      <a:srgbClr val="B8569A">
                        <a:alpha val="100000"/>
                      </a:srgbClr>
                    </a:gs>
                  </a:gsLst>
                  <a:lin ang="0"/>
                </a:gradFill>
                <a:latin typeface="Montserrat Ultra-Bold"/>
                <a:ea typeface="Montserrat Ultra-Bold"/>
                <a:cs typeface="Montserrat Ultra-Bold"/>
                <a:sym typeface="Montserrat Ultra-Bold"/>
              </a:rPr>
              <a:t>ponto </a:t>
            </a:r>
            <a:r>
              <a:rPr lang="en-US" sz="3957">
                <a:solidFill>
                  <a:srgbClr val="333333"/>
                </a:solidFill>
                <a:latin typeface="Montserrat"/>
                <a:ea typeface="Montserrat"/>
                <a:cs typeface="Montserrat"/>
                <a:sym typeface="Montserrat"/>
              </a:rPr>
              <a:t>fora da caixa.”</a:t>
            </a:r>
          </a:p>
        </p:txBody>
      </p:sp>
      <p:sp>
        <p:nvSpPr>
          <p:cNvPr name="Freeform 4" id="4"/>
          <p:cNvSpPr/>
          <p:nvPr/>
        </p:nvSpPr>
        <p:spPr>
          <a:xfrm flipH="false" flipV="false" rot="0">
            <a:off x="4840015" y="1884145"/>
            <a:ext cx="8607971" cy="5466061"/>
          </a:xfrm>
          <a:custGeom>
            <a:avLst/>
            <a:gdLst/>
            <a:ahLst/>
            <a:cxnLst/>
            <a:rect r="r" b="b" t="t" l="l"/>
            <a:pathLst>
              <a:path h="5466061" w="8607971">
                <a:moveTo>
                  <a:pt x="0" y="0"/>
                </a:moveTo>
                <a:lnTo>
                  <a:pt x="8607970" y="0"/>
                </a:lnTo>
                <a:lnTo>
                  <a:pt x="8607970" y="5466062"/>
                </a:lnTo>
                <a:lnTo>
                  <a:pt x="0" y="5466062"/>
                </a:lnTo>
                <a:lnTo>
                  <a:pt x="0" y="0"/>
                </a:lnTo>
                <a:close/>
              </a:path>
            </a:pathLst>
          </a:custGeom>
          <a:blipFill>
            <a:blip r:embed="rId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1408567" y="4603797"/>
            <a:ext cx="15470867" cy="1399342"/>
          </a:xfrm>
          <a:prstGeom prst="rect">
            <a:avLst/>
          </a:prstGeom>
        </p:spPr>
        <p:txBody>
          <a:bodyPr anchor="t" rtlCol="false" tIns="0" lIns="0" bIns="0" rIns="0">
            <a:spAutoFit/>
          </a:bodyPr>
          <a:lstStyle/>
          <a:p>
            <a:pPr algn="ctr">
              <a:lnSpc>
                <a:spcPts val="7500"/>
              </a:lnSpc>
            </a:pPr>
            <a:r>
              <a:rPr lang="en-US" b="true" sz="15000">
                <a:gradFill>
                  <a:gsLst>
                    <a:gs pos="0">
                      <a:srgbClr val="6717CD">
                        <a:alpha val="100000"/>
                      </a:srgbClr>
                    </a:gs>
                    <a:gs pos="100000">
                      <a:srgbClr val="B8569A">
                        <a:alpha val="100000"/>
                      </a:srgbClr>
                    </a:gs>
                  </a:gsLst>
                  <a:lin ang="0"/>
                </a:gradFill>
                <a:latin typeface="Montserrat Heavy"/>
                <a:ea typeface="Montserrat Heavy"/>
                <a:cs typeface="Montserrat Heavy"/>
                <a:sym typeface="Montserrat Heavy"/>
              </a:rPr>
              <a:t>BEM VINDO!</a:t>
            </a:r>
          </a:p>
          <a:p>
            <a:pPr algn="ctr">
              <a:lnSpc>
                <a:spcPts val="8390"/>
              </a:lnSpc>
            </a:pPr>
          </a:p>
        </p:txBody>
      </p:sp>
      <p:sp>
        <p:nvSpPr>
          <p:cNvPr name="TextBox 4" id="4"/>
          <p:cNvSpPr txBox="true"/>
          <p:nvPr/>
        </p:nvSpPr>
        <p:spPr>
          <a:xfrm rot="0">
            <a:off x="7240268" y="5682593"/>
            <a:ext cx="3807465" cy="803017"/>
          </a:xfrm>
          <a:prstGeom prst="rect">
            <a:avLst/>
          </a:prstGeom>
        </p:spPr>
        <p:txBody>
          <a:bodyPr anchor="t" rtlCol="false" tIns="0" lIns="0" bIns="0" rIns="0">
            <a:spAutoFit/>
          </a:bodyPr>
          <a:lstStyle/>
          <a:p>
            <a:pPr algn="ctr">
              <a:lnSpc>
                <a:spcPts val="5874"/>
              </a:lnSpc>
            </a:pPr>
            <a:r>
              <a:rPr lang="en-US" b="true" sz="6371">
                <a:solidFill>
                  <a:srgbClr val="EBEBEB"/>
                </a:solidFill>
                <a:latin typeface="Montserrat Heavy"/>
                <a:ea typeface="Montserrat Heavy"/>
                <a:cs typeface="Montserrat Heavy"/>
                <a:sym typeface="Montserrat Heavy"/>
              </a:rPr>
              <a:t>AULA 01</a:t>
            </a:r>
          </a:p>
        </p:txBody>
      </p:sp>
      <p:sp>
        <p:nvSpPr>
          <p:cNvPr name="TextBox 5" id="5"/>
          <p:cNvSpPr txBox="true"/>
          <p:nvPr/>
        </p:nvSpPr>
        <p:spPr>
          <a:xfrm rot="0">
            <a:off x="3713090" y="1818637"/>
            <a:ext cx="10947059" cy="613410"/>
          </a:xfrm>
          <a:prstGeom prst="rect">
            <a:avLst/>
          </a:prstGeom>
        </p:spPr>
        <p:txBody>
          <a:bodyPr anchor="t" rtlCol="false" tIns="0" lIns="0" bIns="0" rIns="0">
            <a:spAutoFit/>
          </a:bodyPr>
          <a:lstStyle/>
          <a:p>
            <a:pPr algn="ctr">
              <a:lnSpc>
                <a:spcPts val="5040"/>
              </a:lnSpc>
            </a:pPr>
            <a:r>
              <a:rPr lang="en-US" b="true" sz="3600">
                <a:solidFill>
                  <a:srgbClr val="3D3E40"/>
                </a:solidFill>
                <a:latin typeface="Montserrat Heavy"/>
                <a:ea typeface="Montserrat Heavy"/>
                <a:cs typeface="Montserrat Heavy"/>
                <a:sym typeface="Montserrat Heavy"/>
              </a:rPr>
              <a:t>NOME DO CURSO</a:t>
            </a:r>
          </a:p>
        </p:txBody>
      </p:sp>
      <p:sp>
        <p:nvSpPr>
          <p:cNvPr name="TextBox 6" id="6"/>
          <p:cNvSpPr txBox="true"/>
          <p:nvPr/>
        </p:nvSpPr>
        <p:spPr>
          <a:xfrm rot="0">
            <a:off x="3126166" y="7600086"/>
            <a:ext cx="12035659" cy="993772"/>
          </a:xfrm>
          <a:prstGeom prst="rect">
            <a:avLst/>
          </a:prstGeom>
        </p:spPr>
        <p:txBody>
          <a:bodyPr anchor="t" rtlCol="false" tIns="0" lIns="0" bIns="0" rIns="0">
            <a:spAutoFit/>
          </a:bodyPr>
          <a:lstStyle/>
          <a:p>
            <a:pPr algn="ctr">
              <a:lnSpc>
                <a:spcPts val="4698"/>
              </a:lnSpc>
            </a:pPr>
            <a:r>
              <a:rPr lang="en-US" b="true" sz="3356">
                <a:solidFill>
                  <a:srgbClr val="3D3E40"/>
                </a:solidFill>
                <a:latin typeface="Montserrat Bold"/>
                <a:ea typeface="Montserrat Bold"/>
                <a:cs typeface="Montserrat Bold"/>
                <a:sym typeface="Montserrat Bold"/>
              </a:rPr>
              <a:t>Nome professor</a:t>
            </a:r>
          </a:p>
          <a:p>
            <a:pPr algn="ctr">
              <a:lnSpc>
                <a:spcPts val="3351"/>
              </a:lnSpc>
            </a:pPr>
            <a:r>
              <a:rPr lang="en-US" sz="2394">
                <a:solidFill>
                  <a:srgbClr val="3D3E40"/>
                </a:solidFill>
                <a:latin typeface="Montserrat"/>
                <a:ea typeface="Montserrat"/>
                <a:cs typeface="Montserrat"/>
                <a:sym typeface="Montserrat"/>
              </a:rPr>
              <a:t>Título - Formação</a:t>
            </a:r>
          </a:p>
        </p:txBody>
      </p:sp>
      <p:grpSp>
        <p:nvGrpSpPr>
          <p:cNvPr name="Group 7" id="7"/>
          <p:cNvGrpSpPr>
            <a:grpSpLocks noChangeAspect="true"/>
          </p:cNvGrpSpPr>
          <p:nvPr/>
        </p:nvGrpSpPr>
        <p:grpSpPr>
          <a:xfrm rot="0">
            <a:off x="0" y="9258300"/>
            <a:ext cx="18288000" cy="1028700"/>
            <a:chOff x="0" y="0"/>
            <a:chExt cx="18288000" cy="1028700"/>
          </a:xfrm>
        </p:grpSpPr>
        <p:sp>
          <p:nvSpPr>
            <p:cNvPr name="Freeform 8" id="8"/>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9" id="9"/>
          <p:cNvSpPr/>
          <p:nvPr/>
        </p:nvSpPr>
        <p:spPr>
          <a:xfrm flipH="false" flipV="false" rot="0">
            <a:off x="775526" y="9740198"/>
            <a:ext cx="5285842" cy="38100"/>
          </a:xfrm>
          <a:custGeom>
            <a:avLst/>
            <a:gdLst/>
            <a:ahLst/>
            <a:cxnLst/>
            <a:rect r="r" b="b" t="t" l="l"/>
            <a:pathLst>
              <a:path h="38100" w="5285842">
                <a:moveTo>
                  <a:pt x="0" y="0"/>
                </a:moveTo>
                <a:lnTo>
                  <a:pt x="5285841" y="0"/>
                </a:lnTo>
                <a:lnTo>
                  <a:pt x="5285841" y="38100"/>
                </a:lnTo>
                <a:lnTo>
                  <a:pt x="0" y="381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0" id="10"/>
          <p:cNvSpPr txBox="true"/>
          <p:nvPr/>
        </p:nvSpPr>
        <p:spPr>
          <a:xfrm rot="0">
            <a:off x="6513824" y="9582464"/>
            <a:ext cx="5365518" cy="323221"/>
          </a:xfrm>
          <a:prstGeom prst="rect">
            <a:avLst/>
          </a:prstGeom>
        </p:spPr>
        <p:txBody>
          <a:bodyPr anchor="t" rtlCol="false" tIns="0" lIns="0" bIns="0" rIns="0">
            <a:spAutoFit/>
          </a:bodyPr>
          <a:lstStyle/>
          <a:p>
            <a:pPr algn="ctr">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a:t>
            </a:r>
            <a:r>
              <a:rPr lang="en-US" sz="1899">
                <a:solidFill>
                  <a:srgbClr val="FFFFFF"/>
                </a:solidFill>
                <a:latin typeface="Montserrat"/>
                <a:ea typeface="Montserrat"/>
                <a:cs typeface="Montserrat"/>
                <a:sym typeface="Montserrat"/>
              </a:rPr>
              <a:t> -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Freeform 11" id="11"/>
          <p:cNvSpPr/>
          <p:nvPr/>
        </p:nvSpPr>
        <p:spPr>
          <a:xfrm flipH="false" flipV="false" rot="0">
            <a:off x="12336542" y="9740198"/>
            <a:ext cx="5285842" cy="38100"/>
          </a:xfrm>
          <a:custGeom>
            <a:avLst/>
            <a:gdLst/>
            <a:ahLst/>
            <a:cxnLst/>
            <a:rect r="r" b="b" t="t" l="l"/>
            <a:pathLst>
              <a:path h="38100" w="5285842">
                <a:moveTo>
                  <a:pt x="0" y="0"/>
                </a:moveTo>
                <a:lnTo>
                  <a:pt x="5285841" y="0"/>
                </a:lnTo>
                <a:lnTo>
                  <a:pt x="5285841" y="38100"/>
                </a:lnTo>
                <a:lnTo>
                  <a:pt x="0" y="381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2" id="12"/>
          <p:cNvSpPr/>
          <p:nvPr/>
        </p:nvSpPr>
        <p:spPr>
          <a:xfrm flipH="false" flipV="false" rot="0">
            <a:off x="8507774" y="624696"/>
            <a:ext cx="1272452" cy="808007"/>
          </a:xfrm>
          <a:custGeom>
            <a:avLst/>
            <a:gdLst/>
            <a:ahLst/>
            <a:cxnLst/>
            <a:rect r="r" b="b" t="t" l="l"/>
            <a:pathLst>
              <a:path h="808007" w="1272452">
                <a:moveTo>
                  <a:pt x="0" y="0"/>
                </a:moveTo>
                <a:lnTo>
                  <a:pt x="1272452" y="0"/>
                </a:lnTo>
                <a:lnTo>
                  <a:pt x="1272452" y="808008"/>
                </a:lnTo>
                <a:lnTo>
                  <a:pt x="0" y="808008"/>
                </a:lnTo>
                <a:lnTo>
                  <a:pt x="0" y="0"/>
                </a:lnTo>
                <a:close/>
              </a:path>
            </a:pathLst>
          </a:custGeom>
          <a:blipFill>
            <a:blip r:embed="rId5"/>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25000"/>
            </a:blip>
            <a:stretch>
              <a:fillRect l="0" t="0" r="0" b="0"/>
            </a:stretch>
          </a:blipFill>
        </p:spPr>
      </p:sp>
      <p:grpSp>
        <p:nvGrpSpPr>
          <p:cNvPr name="Group 4" id="4"/>
          <p:cNvGrpSpPr>
            <a:grpSpLocks noChangeAspect="true"/>
          </p:cNvGrpSpPr>
          <p:nvPr/>
        </p:nvGrpSpPr>
        <p:grpSpPr>
          <a:xfrm rot="0">
            <a:off x="0" y="9258300"/>
            <a:ext cx="18288000" cy="1028700"/>
            <a:chOff x="0" y="0"/>
            <a:chExt cx="18288000" cy="1028700"/>
          </a:xfrm>
        </p:grpSpPr>
        <p:sp>
          <p:nvSpPr>
            <p:cNvPr name="Freeform 5" id="5"/>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6" id="6"/>
          <p:cNvSpPr/>
          <p:nvPr/>
        </p:nvSpPr>
        <p:spPr>
          <a:xfrm flipH="false" flipV="false" rot="0">
            <a:off x="5701605" y="9757305"/>
            <a:ext cx="10510583" cy="43270"/>
          </a:xfrm>
          <a:custGeom>
            <a:avLst/>
            <a:gdLst/>
            <a:ahLst/>
            <a:cxnLst/>
            <a:rect r="r" b="b" t="t" l="l"/>
            <a:pathLst>
              <a:path h="43270" w="10510583">
                <a:moveTo>
                  <a:pt x="0" y="0"/>
                </a:moveTo>
                <a:lnTo>
                  <a:pt x="10510583" y="0"/>
                </a:lnTo>
                <a:lnTo>
                  <a:pt x="10510583" y="43270"/>
                </a:lnTo>
                <a:lnTo>
                  <a:pt x="0" y="432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8507774" y="624696"/>
            <a:ext cx="1272452" cy="808007"/>
          </a:xfrm>
          <a:custGeom>
            <a:avLst/>
            <a:gdLst/>
            <a:ahLst/>
            <a:cxnLst/>
            <a:rect r="r" b="b" t="t" l="l"/>
            <a:pathLst>
              <a:path h="808007" w="1272452">
                <a:moveTo>
                  <a:pt x="0" y="0"/>
                </a:moveTo>
                <a:lnTo>
                  <a:pt x="1272452" y="0"/>
                </a:lnTo>
                <a:lnTo>
                  <a:pt x="1272452" y="808008"/>
                </a:lnTo>
                <a:lnTo>
                  <a:pt x="0" y="808008"/>
                </a:lnTo>
                <a:lnTo>
                  <a:pt x="0" y="0"/>
                </a:lnTo>
                <a:close/>
              </a:path>
            </a:pathLst>
          </a:custGeom>
          <a:blipFill>
            <a:blip r:embed="rId6"/>
            <a:stretch>
              <a:fillRect l="0" t="0" r="0" b="0"/>
            </a:stretch>
          </a:blipFill>
        </p:spPr>
      </p:sp>
      <p:sp>
        <p:nvSpPr>
          <p:cNvPr name="TextBox 8" id="8"/>
          <p:cNvSpPr txBox="true"/>
          <p:nvPr/>
        </p:nvSpPr>
        <p:spPr>
          <a:xfrm rot="0">
            <a:off x="2765369" y="3570242"/>
            <a:ext cx="12757261" cy="1387793"/>
          </a:xfrm>
          <a:prstGeom prst="rect">
            <a:avLst/>
          </a:prstGeom>
        </p:spPr>
        <p:txBody>
          <a:bodyPr anchor="t" rtlCol="false" tIns="0" lIns="0" bIns="0" rIns="0">
            <a:spAutoFit/>
          </a:bodyPr>
          <a:lstStyle/>
          <a:p>
            <a:pPr algn="ctr">
              <a:lnSpc>
                <a:spcPts val="3712"/>
              </a:lnSpc>
            </a:pPr>
            <a:r>
              <a:rPr lang="en-US" sz="2699">
                <a:solidFill>
                  <a:srgbClr val="3D3E40"/>
                </a:solidFill>
                <a:latin typeface="Montserrat"/>
                <a:ea typeface="Montserrat"/>
                <a:cs typeface="Montserrat"/>
                <a:sym typeface="Montserrat"/>
              </a:rPr>
              <a:t>A </a:t>
            </a:r>
            <a:r>
              <a:rPr lang="en-US" b="true" sz="2699">
                <a:solidFill>
                  <a:srgbClr val="3D3E40"/>
                </a:solidFill>
                <a:latin typeface="Montserrat Bold"/>
                <a:ea typeface="Montserrat Bold"/>
                <a:cs typeface="Montserrat Bold"/>
                <a:sym typeface="Montserrat Bold"/>
              </a:rPr>
              <a:t>missão do Grupo PPGVET</a:t>
            </a:r>
            <a:r>
              <a:rPr lang="en-US" sz="2699">
                <a:solidFill>
                  <a:srgbClr val="3D3E40"/>
                </a:solidFill>
                <a:latin typeface="Montserrat"/>
                <a:ea typeface="Montserrat"/>
                <a:cs typeface="Montserrat"/>
                <a:sym typeface="Montserrat"/>
              </a:rPr>
              <a:t> é capacitar e transformar o modo de agir e pensar dos nossos alunos, com uma metodologia prática, que permita ao aluno desenvolver novas habilidades que gere resultados resultados reais.</a:t>
            </a:r>
          </a:p>
        </p:txBody>
      </p:sp>
      <p:sp>
        <p:nvSpPr>
          <p:cNvPr name="TextBox 9" id="9"/>
          <p:cNvSpPr txBox="true"/>
          <p:nvPr/>
        </p:nvSpPr>
        <p:spPr>
          <a:xfrm rot="0">
            <a:off x="4516422" y="6316085"/>
            <a:ext cx="2652777"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Transparência</a:t>
            </a:r>
          </a:p>
        </p:txBody>
      </p:sp>
      <p:sp>
        <p:nvSpPr>
          <p:cNvPr name="TextBox 10" id="10"/>
          <p:cNvSpPr txBox="true"/>
          <p:nvPr/>
        </p:nvSpPr>
        <p:spPr>
          <a:xfrm rot="0">
            <a:off x="8155605" y="6316085"/>
            <a:ext cx="2628871"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Compromisso</a:t>
            </a:r>
          </a:p>
        </p:txBody>
      </p:sp>
      <p:sp>
        <p:nvSpPr>
          <p:cNvPr name="TextBox 11" id="11"/>
          <p:cNvSpPr txBox="true"/>
          <p:nvPr/>
        </p:nvSpPr>
        <p:spPr>
          <a:xfrm rot="0">
            <a:off x="11719002" y="6316085"/>
            <a:ext cx="2052575"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Excelência</a:t>
            </a:r>
          </a:p>
        </p:txBody>
      </p:sp>
      <p:sp>
        <p:nvSpPr>
          <p:cNvPr name="TextBox 12" id="12"/>
          <p:cNvSpPr txBox="true"/>
          <p:nvPr/>
        </p:nvSpPr>
        <p:spPr>
          <a:xfrm rot="0">
            <a:off x="5832272" y="7151428"/>
            <a:ext cx="1675403"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Respeito</a:t>
            </a:r>
          </a:p>
        </p:txBody>
      </p:sp>
      <p:sp>
        <p:nvSpPr>
          <p:cNvPr name="TextBox 13" id="13"/>
          <p:cNvSpPr txBox="true"/>
          <p:nvPr/>
        </p:nvSpPr>
        <p:spPr>
          <a:xfrm rot="0">
            <a:off x="8473345" y="7151428"/>
            <a:ext cx="2031022"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Resiliência</a:t>
            </a:r>
          </a:p>
        </p:txBody>
      </p:sp>
      <p:sp>
        <p:nvSpPr>
          <p:cNvPr name="TextBox 14" id="14"/>
          <p:cNvSpPr txBox="true"/>
          <p:nvPr/>
        </p:nvSpPr>
        <p:spPr>
          <a:xfrm rot="0">
            <a:off x="11360646" y="7151428"/>
            <a:ext cx="1817209" cy="454343"/>
          </a:xfrm>
          <a:prstGeom prst="rect">
            <a:avLst/>
          </a:prstGeom>
        </p:spPr>
        <p:txBody>
          <a:bodyPr anchor="t" rtlCol="false" tIns="0" lIns="0" bIns="0" rIns="0">
            <a:spAutoFit/>
          </a:bodyPr>
          <a:lstStyle/>
          <a:p>
            <a:pPr algn="ctr">
              <a:lnSpc>
                <a:spcPts val="3712"/>
              </a:lnSpc>
            </a:pPr>
            <a:r>
              <a:rPr lang="en-US" b="true" sz="2699">
                <a:solidFill>
                  <a:srgbClr val="FFFFFF"/>
                </a:solidFill>
                <a:latin typeface="Montserrat Bold"/>
                <a:ea typeface="Montserrat Bold"/>
                <a:cs typeface="Montserrat Bold"/>
                <a:sym typeface="Montserrat Bold"/>
              </a:rPr>
              <a:t>Otimista</a:t>
            </a:r>
          </a:p>
        </p:txBody>
      </p:sp>
      <p:sp>
        <p:nvSpPr>
          <p:cNvPr name="TextBox 15" id="15"/>
          <p:cNvSpPr txBox="true"/>
          <p:nvPr/>
        </p:nvSpPr>
        <p:spPr>
          <a:xfrm rot="0">
            <a:off x="6568998" y="5413432"/>
            <a:ext cx="5150005" cy="555308"/>
          </a:xfrm>
          <a:prstGeom prst="rect">
            <a:avLst/>
          </a:prstGeom>
        </p:spPr>
        <p:txBody>
          <a:bodyPr anchor="t" rtlCol="false" tIns="0" lIns="0" bIns="0" rIns="0">
            <a:spAutoFit/>
          </a:bodyPr>
          <a:lstStyle/>
          <a:p>
            <a:pPr algn="ctr">
              <a:lnSpc>
                <a:spcPts val="4537"/>
              </a:lnSpc>
            </a:pPr>
            <a:r>
              <a:rPr lang="en-US" sz="3299">
                <a:solidFill>
                  <a:srgbClr val="3D3E40"/>
                </a:solidFill>
                <a:latin typeface="Montserrat"/>
                <a:ea typeface="Montserrat"/>
                <a:cs typeface="Montserrat"/>
                <a:sym typeface="Montserrat"/>
              </a:rPr>
              <a:t>No</a:t>
            </a:r>
            <a:r>
              <a:rPr lang="en-US" sz="3299">
                <a:solidFill>
                  <a:srgbClr val="3D3E40"/>
                </a:solidFill>
                <a:latin typeface="Montserrat"/>
                <a:ea typeface="Montserrat"/>
                <a:cs typeface="Montserrat"/>
                <a:sym typeface="Montserrat"/>
              </a:rPr>
              <a:t>sso</a:t>
            </a:r>
            <a:r>
              <a:rPr lang="en-US" sz="3299">
                <a:solidFill>
                  <a:srgbClr val="3D3E40"/>
                </a:solidFill>
                <a:latin typeface="Montserrat"/>
                <a:ea typeface="Montserrat"/>
                <a:cs typeface="Montserrat"/>
                <a:sym typeface="Montserrat"/>
              </a:rPr>
              <a:t>s</a:t>
            </a:r>
            <a:r>
              <a:rPr lang="en-US" sz="3299">
                <a:solidFill>
                  <a:srgbClr val="3D3E40"/>
                </a:solidFill>
                <a:latin typeface="Montserrat"/>
                <a:ea typeface="Montserrat"/>
                <a:cs typeface="Montserrat"/>
                <a:sym typeface="Montserrat"/>
              </a:rPr>
              <a:t> </a:t>
            </a:r>
            <a:r>
              <a:rPr lang="en-US" b="true" sz="3299">
                <a:solidFill>
                  <a:srgbClr val="3D3E40"/>
                </a:solidFill>
                <a:latin typeface="Montserrat Bold"/>
                <a:ea typeface="Montserrat Bold"/>
                <a:cs typeface="Montserrat Bold"/>
                <a:sym typeface="Montserrat Bold"/>
              </a:rPr>
              <a:t>valores </a:t>
            </a:r>
            <a:r>
              <a:rPr lang="en-US" sz="3299">
                <a:solidFill>
                  <a:srgbClr val="3D3E40"/>
                </a:solidFill>
                <a:latin typeface="Montserrat"/>
                <a:ea typeface="Montserrat"/>
                <a:cs typeface="Montserrat"/>
                <a:sym typeface="Montserrat"/>
              </a:rPr>
              <a:t>sã</a:t>
            </a:r>
            <a:r>
              <a:rPr lang="en-US" sz="3299">
                <a:solidFill>
                  <a:srgbClr val="3D3E40"/>
                </a:solidFill>
                <a:latin typeface="Montserrat"/>
                <a:ea typeface="Montserrat"/>
                <a:cs typeface="Montserrat"/>
                <a:sym typeface="Montserrat"/>
              </a:rPr>
              <a:t>o</a:t>
            </a:r>
            <a:r>
              <a:rPr lang="en-US" sz="3299">
                <a:solidFill>
                  <a:srgbClr val="3D3E40"/>
                </a:solidFill>
                <a:latin typeface="Montserrat"/>
                <a:ea typeface="Montserrat"/>
                <a:cs typeface="Montserrat"/>
                <a:sym typeface="Montserrat"/>
              </a:rPr>
              <a:t>:</a:t>
            </a:r>
          </a:p>
        </p:txBody>
      </p:sp>
      <p:sp>
        <p:nvSpPr>
          <p:cNvPr name="TextBox 16" id="16"/>
          <p:cNvSpPr txBox="true"/>
          <p:nvPr/>
        </p:nvSpPr>
        <p:spPr>
          <a:xfrm rot="0">
            <a:off x="1176547" y="9590046"/>
            <a:ext cx="5365518" cy="323221"/>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TextBox 17" id="17"/>
          <p:cNvSpPr txBox="true"/>
          <p:nvPr/>
        </p:nvSpPr>
        <p:spPr>
          <a:xfrm rot="0">
            <a:off x="16504472" y="9443647"/>
            <a:ext cx="606981" cy="620953"/>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01</a:t>
            </a:r>
          </a:p>
        </p:txBody>
      </p:sp>
      <p:sp>
        <p:nvSpPr>
          <p:cNvPr name="TextBox 18" id="18"/>
          <p:cNvSpPr txBox="true"/>
          <p:nvPr/>
        </p:nvSpPr>
        <p:spPr>
          <a:xfrm rot="0">
            <a:off x="2381275" y="2576454"/>
            <a:ext cx="13525450" cy="936638"/>
          </a:xfrm>
          <a:prstGeom prst="rect">
            <a:avLst/>
          </a:prstGeom>
        </p:spPr>
        <p:txBody>
          <a:bodyPr anchor="t" rtlCol="false" tIns="0" lIns="0" bIns="0" rIns="0">
            <a:spAutoFit/>
          </a:bodyPr>
          <a:lstStyle/>
          <a:p>
            <a:pPr algn="ctr">
              <a:lnSpc>
                <a:spcPts val="7699"/>
              </a:lnSpc>
            </a:pPr>
            <a:r>
              <a:rPr lang="en-US" b="true" sz="5499">
                <a:gradFill>
                  <a:gsLst>
                    <a:gs pos="0">
                      <a:srgbClr val="6717CD">
                        <a:alpha val="100000"/>
                      </a:srgbClr>
                    </a:gs>
                    <a:gs pos="100000">
                      <a:srgbClr val="B8569A">
                        <a:alpha val="100000"/>
                      </a:srgbClr>
                    </a:gs>
                  </a:gsLst>
                  <a:lin ang="0"/>
                </a:gradFill>
                <a:latin typeface="Montserrat Ultra-Bold"/>
                <a:ea typeface="Montserrat Ultra-Bold"/>
                <a:cs typeface="Montserrat Ultra-Bold"/>
                <a:sym typeface="Montserrat Ultra-Bold"/>
              </a:rPr>
              <a:t>MISSÃO E VALORES DA PPGVET</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25000"/>
            </a:blip>
            <a:stretch>
              <a:fillRect l="0" t="0" r="0" b="0"/>
            </a:stretch>
          </a:blipFill>
        </p:spPr>
      </p:sp>
      <p:grpSp>
        <p:nvGrpSpPr>
          <p:cNvPr name="Group 4" id="4"/>
          <p:cNvGrpSpPr>
            <a:grpSpLocks noChangeAspect="true"/>
          </p:cNvGrpSpPr>
          <p:nvPr/>
        </p:nvGrpSpPr>
        <p:grpSpPr>
          <a:xfrm rot="0">
            <a:off x="1249204" y="7255605"/>
            <a:ext cx="1055551" cy="1058751"/>
            <a:chOff x="0" y="0"/>
            <a:chExt cx="1055560" cy="1058748"/>
          </a:xfrm>
        </p:grpSpPr>
        <p:sp>
          <p:nvSpPr>
            <p:cNvPr name="Freeform 5" id="5"/>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6717CD"/>
            </a:solidFill>
          </p:spPr>
        </p:sp>
      </p:grpSp>
      <p:grpSp>
        <p:nvGrpSpPr>
          <p:cNvPr name="Group 6" id="6"/>
          <p:cNvGrpSpPr/>
          <p:nvPr/>
        </p:nvGrpSpPr>
        <p:grpSpPr>
          <a:xfrm rot="0">
            <a:off x="12211681" y="-63503"/>
            <a:ext cx="6139822" cy="10413997"/>
            <a:chOff x="0" y="0"/>
            <a:chExt cx="1617072" cy="2742781"/>
          </a:xfrm>
        </p:grpSpPr>
        <p:sp>
          <p:nvSpPr>
            <p:cNvPr name="Freeform 7" id="7"/>
            <p:cNvSpPr/>
            <p:nvPr/>
          </p:nvSpPr>
          <p:spPr>
            <a:xfrm flipH="false" flipV="false" rot="0">
              <a:off x="0" y="0"/>
              <a:ext cx="1617072" cy="2742781"/>
            </a:xfrm>
            <a:custGeom>
              <a:avLst/>
              <a:gdLst/>
              <a:ahLst/>
              <a:cxnLst/>
              <a:rect r="r" b="b" t="t" l="l"/>
              <a:pathLst>
                <a:path h="2742781" w="1617072">
                  <a:moveTo>
                    <a:pt x="0" y="0"/>
                  </a:moveTo>
                  <a:lnTo>
                    <a:pt x="1617072" y="0"/>
                  </a:lnTo>
                  <a:lnTo>
                    <a:pt x="1617072" y="2742781"/>
                  </a:lnTo>
                  <a:lnTo>
                    <a:pt x="0" y="2742781"/>
                  </a:lnTo>
                  <a:close/>
                </a:path>
              </a:pathLst>
            </a:custGeom>
            <a:gradFill rotWithShape="true">
              <a:gsLst>
                <a:gs pos="0">
                  <a:srgbClr val="6717CD">
                    <a:alpha val="100000"/>
                  </a:srgbClr>
                </a:gs>
                <a:gs pos="100000">
                  <a:srgbClr val="B8569A">
                    <a:alpha val="100000"/>
                  </a:srgbClr>
                </a:gs>
              </a:gsLst>
              <a:lin ang="0"/>
            </a:gradFill>
          </p:spPr>
        </p:sp>
        <p:sp>
          <p:nvSpPr>
            <p:cNvPr name="TextBox 8" id="8"/>
            <p:cNvSpPr txBox="true"/>
            <p:nvPr/>
          </p:nvSpPr>
          <p:spPr>
            <a:xfrm>
              <a:off x="0" y="-38100"/>
              <a:ext cx="1617072" cy="2780881"/>
            </a:xfrm>
            <a:prstGeom prst="rect">
              <a:avLst/>
            </a:prstGeom>
          </p:spPr>
          <p:txBody>
            <a:bodyPr anchor="ctr" rtlCol="false" tIns="50800" lIns="50800" bIns="50800" rIns="50800"/>
            <a:lstStyle/>
            <a:p>
              <a:pPr algn="ctr">
                <a:lnSpc>
                  <a:spcPts val="2659"/>
                </a:lnSpc>
              </a:pPr>
            </a:p>
          </p:txBody>
        </p:sp>
      </p:grpSp>
      <p:grpSp>
        <p:nvGrpSpPr>
          <p:cNvPr name="Group 9" id="9"/>
          <p:cNvGrpSpPr>
            <a:grpSpLocks noChangeAspect="true"/>
          </p:cNvGrpSpPr>
          <p:nvPr/>
        </p:nvGrpSpPr>
        <p:grpSpPr>
          <a:xfrm rot="0">
            <a:off x="1249204" y="3483174"/>
            <a:ext cx="1055551" cy="1058751"/>
            <a:chOff x="0" y="0"/>
            <a:chExt cx="1055560" cy="1058748"/>
          </a:xfrm>
        </p:grpSpPr>
        <p:sp>
          <p:nvSpPr>
            <p:cNvPr name="Freeform 10" id="10"/>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6717CD"/>
            </a:solidFill>
          </p:spPr>
        </p:sp>
      </p:grpSp>
      <p:grpSp>
        <p:nvGrpSpPr>
          <p:cNvPr name="Group 11" id="11"/>
          <p:cNvGrpSpPr>
            <a:grpSpLocks noChangeAspect="true"/>
          </p:cNvGrpSpPr>
          <p:nvPr/>
        </p:nvGrpSpPr>
        <p:grpSpPr>
          <a:xfrm rot="0">
            <a:off x="1249204" y="5368178"/>
            <a:ext cx="1055551" cy="1058751"/>
            <a:chOff x="0" y="0"/>
            <a:chExt cx="1055560" cy="1058748"/>
          </a:xfrm>
        </p:grpSpPr>
        <p:sp>
          <p:nvSpPr>
            <p:cNvPr name="Freeform 12" id="12"/>
            <p:cNvSpPr/>
            <p:nvPr/>
          </p:nvSpPr>
          <p:spPr>
            <a:xfrm flipH="false" flipV="false" rot="0">
              <a:off x="0" y="0"/>
              <a:ext cx="1055497" cy="1058799"/>
            </a:xfrm>
            <a:custGeom>
              <a:avLst/>
              <a:gdLst/>
              <a:ahLst/>
              <a:cxnLst/>
              <a:rect r="r" b="b" t="t" l="l"/>
              <a:pathLst>
                <a:path h="1058799" w="1055497">
                  <a:moveTo>
                    <a:pt x="0" y="0"/>
                  </a:moveTo>
                  <a:lnTo>
                    <a:pt x="0" y="1058799"/>
                  </a:lnTo>
                  <a:lnTo>
                    <a:pt x="1055497" y="1058799"/>
                  </a:lnTo>
                  <a:lnTo>
                    <a:pt x="1055497" y="0"/>
                  </a:lnTo>
                  <a:close/>
                </a:path>
              </a:pathLst>
            </a:custGeom>
            <a:solidFill>
              <a:srgbClr val="B8569A"/>
            </a:solidFill>
          </p:spPr>
        </p:sp>
      </p:grpSp>
      <p:sp>
        <p:nvSpPr>
          <p:cNvPr name="Freeform 13" id="13"/>
          <p:cNvSpPr/>
          <p:nvPr/>
        </p:nvSpPr>
        <p:spPr>
          <a:xfrm flipH="false" flipV="false" rot="0">
            <a:off x="1249204" y="624696"/>
            <a:ext cx="1272452" cy="808007"/>
          </a:xfrm>
          <a:custGeom>
            <a:avLst/>
            <a:gdLst/>
            <a:ahLst/>
            <a:cxnLst/>
            <a:rect r="r" b="b" t="t" l="l"/>
            <a:pathLst>
              <a:path h="808007" w="1272452">
                <a:moveTo>
                  <a:pt x="0" y="0"/>
                </a:moveTo>
                <a:lnTo>
                  <a:pt x="1272452" y="0"/>
                </a:lnTo>
                <a:lnTo>
                  <a:pt x="1272452" y="808008"/>
                </a:lnTo>
                <a:lnTo>
                  <a:pt x="0" y="808008"/>
                </a:lnTo>
                <a:lnTo>
                  <a:pt x="0" y="0"/>
                </a:lnTo>
                <a:close/>
              </a:path>
            </a:pathLst>
          </a:custGeom>
          <a:blipFill>
            <a:blip r:embed="rId4"/>
            <a:stretch>
              <a:fillRect l="0" t="0" r="0" b="0"/>
            </a:stretch>
          </a:blipFill>
        </p:spPr>
      </p:sp>
      <p:grpSp>
        <p:nvGrpSpPr>
          <p:cNvPr name="Group 14" id="14"/>
          <p:cNvGrpSpPr/>
          <p:nvPr/>
        </p:nvGrpSpPr>
        <p:grpSpPr>
          <a:xfrm rot="0">
            <a:off x="10122948" y="1642505"/>
            <a:ext cx="5158644" cy="7001990"/>
            <a:chOff x="0" y="0"/>
            <a:chExt cx="799209" cy="1084792"/>
          </a:xfrm>
        </p:grpSpPr>
        <p:sp>
          <p:nvSpPr>
            <p:cNvPr name="Freeform 15" id="15"/>
            <p:cNvSpPr/>
            <p:nvPr/>
          </p:nvSpPr>
          <p:spPr>
            <a:xfrm flipH="false" flipV="false" rot="0">
              <a:off x="0" y="0"/>
              <a:ext cx="799209" cy="1084792"/>
            </a:xfrm>
            <a:custGeom>
              <a:avLst/>
              <a:gdLst/>
              <a:ahLst/>
              <a:cxnLst/>
              <a:rect r="r" b="b" t="t" l="l"/>
              <a:pathLst>
                <a:path h="1084792" w="799209">
                  <a:moveTo>
                    <a:pt x="0" y="0"/>
                  </a:moveTo>
                  <a:lnTo>
                    <a:pt x="799209" y="0"/>
                  </a:lnTo>
                  <a:lnTo>
                    <a:pt x="799209" y="1084792"/>
                  </a:lnTo>
                  <a:lnTo>
                    <a:pt x="0" y="1084792"/>
                  </a:lnTo>
                  <a:close/>
                </a:path>
              </a:pathLst>
            </a:custGeom>
            <a:blipFill>
              <a:blip r:embed="rId5"/>
              <a:stretch>
                <a:fillRect l="-67261" t="0" r="-36500" b="0"/>
              </a:stretch>
            </a:blipFill>
            <a:ln w="142875" cap="sq">
              <a:solidFill>
                <a:srgbClr val="FFFFFF"/>
              </a:solidFill>
              <a:prstDash val="solid"/>
              <a:miter/>
            </a:ln>
          </p:spPr>
        </p:sp>
      </p:grpSp>
      <p:sp>
        <p:nvSpPr>
          <p:cNvPr name="TextBox 16" id="16"/>
          <p:cNvSpPr txBox="true"/>
          <p:nvPr/>
        </p:nvSpPr>
        <p:spPr>
          <a:xfrm rot="0">
            <a:off x="1249204" y="1923219"/>
            <a:ext cx="8131988" cy="1174213"/>
          </a:xfrm>
          <a:prstGeom prst="rect">
            <a:avLst/>
          </a:prstGeom>
        </p:spPr>
        <p:txBody>
          <a:bodyPr anchor="t" rtlCol="false" tIns="0" lIns="0" bIns="0" rIns="0">
            <a:spAutoFit/>
          </a:bodyPr>
          <a:lstStyle/>
          <a:p>
            <a:pPr algn="l">
              <a:lnSpc>
                <a:spcPts val="5604"/>
              </a:lnSpc>
            </a:pPr>
            <a:r>
              <a:rPr lang="en-US" b="true" sz="5604">
                <a:solidFill>
                  <a:srgbClr val="3D3E40"/>
                </a:solidFill>
                <a:latin typeface="Montserrat Bold"/>
                <a:ea typeface="Montserrat Bold"/>
                <a:cs typeface="Montserrat Bold"/>
                <a:sym typeface="Montserrat Bold"/>
              </a:rPr>
              <a:t>Nome professor</a:t>
            </a:r>
          </a:p>
          <a:p>
            <a:pPr algn="l">
              <a:lnSpc>
                <a:spcPts val="3603"/>
              </a:lnSpc>
            </a:pPr>
            <a:r>
              <a:rPr lang="en-US" sz="3603">
                <a:solidFill>
                  <a:srgbClr val="646464"/>
                </a:solidFill>
                <a:latin typeface="Montserrat"/>
                <a:ea typeface="Montserrat"/>
                <a:cs typeface="Montserrat"/>
                <a:sym typeface="Montserrat"/>
              </a:rPr>
              <a:t>Título / formação</a:t>
            </a:r>
          </a:p>
        </p:txBody>
      </p:sp>
      <p:sp>
        <p:nvSpPr>
          <p:cNvPr name="TextBox 17" id="17"/>
          <p:cNvSpPr txBox="true"/>
          <p:nvPr/>
        </p:nvSpPr>
        <p:spPr>
          <a:xfrm rot="0">
            <a:off x="15669297" y="811520"/>
            <a:ext cx="1892779" cy="396259"/>
          </a:xfrm>
          <a:prstGeom prst="rect">
            <a:avLst/>
          </a:prstGeom>
        </p:spPr>
        <p:txBody>
          <a:bodyPr anchor="t" rtlCol="false" tIns="0" lIns="0" bIns="0" rIns="0">
            <a:spAutoFit/>
          </a:bodyPr>
          <a:lstStyle/>
          <a:p>
            <a:pPr algn="r">
              <a:lnSpc>
                <a:spcPts val="3358"/>
              </a:lnSpc>
            </a:pPr>
            <a:r>
              <a:rPr lang="en-US" sz="2399">
                <a:solidFill>
                  <a:srgbClr val="FFFFFF"/>
                </a:solidFill>
                <a:latin typeface="Montserrat"/>
                <a:ea typeface="Montserrat"/>
                <a:cs typeface="Montserrat"/>
                <a:sym typeface="Montserrat"/>
              </a:rPr>
              <a:t>BIOGRAFIA</a:t>
            </a:r>
          </a:p>
        </p:txBody>
      </p:sp>
      <p:sp>
        <p:nvSpPr>
          <p:cNvPr name="TextBox 18" id="18"/>
          <p:cNvSpPr txBox="true"/>
          <p:nvPr/>
        </p:nvSpPr>
        <p:spPr>
          <a:xfrm rot="0">
            <a:off x="1437089" y="7417530"/>
            <a:ext cx="676666"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03</a:t>
            </a:r>
          </a:p>
        </p:txBody>
      </p:sp>
      <p:sp>
        <p:nvSpPr>
          <p:cNvPr name="TextBox 19" id="19"/>
          <p:cNvSpPr txBox="true"/>
          <p:nvPr/>
        </p:nvSpPr>
        <p:spPr>
          <a:xfrm rot="0">
            <a:off x="1440204" y="5522778"/>
            <a:ext cx="673551"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02</a:t>
            </a:r>
          </a:p>
        </p:txBody>
      </p:sp>
      <p:sp>
        <p:nvSpPr>
          <p:cNvPr name="TextBox 20" id="20"/>
          <p:cNvSpPr txBox="true"/>
          <p:nvPr/>
        </p:nvSpPr>
        <p:spPr>
          <a:xfrm rot="0">
            <a:off x="1489424" y="3639888"/>
            <a:ext cx="575110" cy="678647"/>
          </a:xfrm>
          <a:prstGeom prst="rect">
            <a:avLst/>
          </a:prstGeom>
        </p:spPr>
        <p:txBody>
          <a:bodyPr anchor="t" rtlCol="false" tIns="0" lIns="0" bIns="0" rIns="0">
            <a:spAutoFit/>
          </a:bodyPr>
          <a:lstStyle/>
          <a:p>
            <a:pPr algn="l">
              <a:lnSpc>
                <a:spcPts val="5599"/>
              </a:lnSpc>
            </a:pPr>
            <a:r>
              <a:rPr lang="en-US" b="true" sz="3999">
                <a:solidFill>
                  <a:srgbClr val="FFFFFF"/>
                </a:solidFill>
                <a:latin typeface="Montserrat Heavy"/>
                <a:ea typeface="Montserrat Heavy"/>
                <a:cs typeface="Montserrat Heavy"/>
                <a:sym typeface="Montserrat Heavy"/>
              </a:rPr>
              <a:t>01</a:t>
            </a:r>
          </a:p>
        </p:txBody>
      </p:sp>
      <p:sp>
        <p:nvSpPr>
          <p:cNvPr name="TextBox 21" id="21"/>
          <p:cNvSpPr txBox="true"/>
          <p:nvPr/>
        </p:nvSpPr>
        <p:spPr>
          <a:xfrm rot="0">
            <a:off x="16956524" y="9191625"/>
            <a:ext cx="605552" cy="620953"/>
          </a:xfrm>
          <a:prstGeom prst="rect">
            <a:avLst/>
          </a:prstGeom>
        </p:spPr>
        <p:txBody>
          <a:bodyPr anchor="t" rtlCol="false" tIns="0" lIns="0" bIns="0" rIns="0">
            <a:spAutoFit/>
          </a:bodyPr>
          <a:lstStyle/>
          <a:p>
            <a:pPr algn="l">
              <a:lnSpc>
                <a:spcPts val="5149"/>
              </a:lnSpc>
            </a:pPr>
            <a:r>
              <a:rPr lang="en-US" b="true" sz="3678">
                <a:solidFill>
                  <a:srgbClr val="FFFFFF"/>
                </a:solidFill>
                <a:latin typeface="Montserrat Bold"/>
                <a:ea typeface="Montserrat Bold"/>
                <a:cs typeface="Montserrat Bold"/>
                <a:sym typeface="Montserrat Bold"/>
              </a:rPr>
              <a:t>02</a:t>
            </a:r>
          </a:p>
        </p:txBody>
      </p:sp>
      <p:sp>
        <p:nvSpPr>
          <p:cNvPr name="TextBox 22" id="22"/>
          <p:cNvSpPr txBox="true"/>
          <p:nvPr/>
        </p:nvSpPr>
        <p:spPr>
          <a:xfrm rot="0">
            <a:off x="1249204" y="9531353"/>
            <a:ext cx="7894791" cy="323221"/>
          </a:xfrm>
          <a:prstGeom prst="rect">
            <a:avLst/>
          </a:prstGeom>
        </p:spPr>
        <p:txBody>
          <a:bodyPr anchor="t" rtlCol="false" tIns="0" lIns="0" bIns="0" rIns="0">
            <a:spAutoFit/>
          </a:bodyPr>
          <a:lstStyle/>
          <a:p>
            <a:pPr algn="l">
              <a:lnSpc>
                <a:spcPts val="2659"/>
              </a:lnSpc>
            </a:pPr>
            <a:r>
              <a:rPr lang="en-US" b="true" sz="1899">
                <a:solidFill>
                  <a:srgbClr val="333333"/>
                </a:solidFill>
                <a:latin typeface="Montserrat Bold"/>
                <a:ea typeface="Montserrat Bold"/>
                <a:cs typeface="Montserrat Bold"/>
                <a:sym typeface="Montserrat Bold"/>
              </a:rPr>
              <a:t>PPG</a:t>
            </a:r>
            <a:r>
              <a:rPr lang="en-US" sz="1899">
                <a:solidFill>
                  <a:srgbClr val="333333"/>
                </a:solidFill>
                <a:latin typeface="Montserrat"/>
                <a:ea typeface="Montserrat"/>
                <a:cs typeface="Montserrat"/>
                <a:sym typeface="Montserrat"/>
              </a:rPr>
              <a:t>VET - Maior programa de pós graduação do Brasil</a:t>
            </a:r>
          </a:p>
        </p:txBody>
      </p:sp>
      <p:sp>
        <p:nvSpPr>
          <p:cNvPr name="TextBox 23" id="23"/>
          <p:cNvSpPr txBox="true"/>
          <p:nvPr/>
        </p:nvSpPr>
        <p:spPr>
          <a:xfrm rot="0">
            <a:off x="2599001" y="5330078"/>
            <a:ext cx="7229700" cy="821436"/>
          </a:xfrm>
          <a:prstGeom prst="rect">
            <a:avLst/>
          </a:prstGeom>
        </p:spPr>
        <p:txBody>
          <a:bodyPr anchor="t" rtlCol="false" tIns="0" lIns="0" bIns="0" rIns="0">
            <a:spAutoFit/>
          </a:bodyPr>
          <a:lstStyle/>
          <a:p>
            <a:pPr algn="l">
              <a:lnSpc>
                <a:spcPts val="3311"/>
              </a:lnSpc>
            </a:pPr>
            <a:r>
              <a:rPr lang="en-US" b="true" sz="2400">
                <a:solidFill>
                  <a:srgbClr val="3D3E40"/>
                </a:solidFill>
                <a:latin typeface="Montserrat Bold"/>
                <a:ea typeface="Montserrat Bold"/>
                <a:cs typeface="Montserrat Bold"/>
                <a:sym typeface="Montserrat Bold"/>
              </a:rPr>
              <a:t>Currículo resumido</a:t>
            </a:r>
            <a:r>
              <a:rPr lang="en-US" sz="2400">
                <a:solidFill>
                  <a:srgbClr val="3D3E40"/>
                </a:solidFill>
                <a:latin typeface="Montserrat"/>
                <a:ea typeface="Montserrat"/>
                <a:cs typeface="Montserrat"/>
                <a:sym typeface="Montserrat"/>
              </a:rPr>
              <a:t>, com Graduação, Pós-Graduações na área, certificações, etc; </a:t>
            </a:r>
          </a:p>
        </p:txBody>
      </p:sp>
      <p:sp>
        <p:nvSpPr>
          <p:cNvPr name="TextBox 24" id="24"/>
          <p:cNvSpPr txBox="true"/>
          <p:nvPr/>
        </p:nvSpPr>
        <p:spPr>
          <a:xfrm rot="0">
            <a:off x="2599001" y="7217505"/>
            <a:ext cx="7229700" cy="821436"/>
          </a:xfrm>
          <a:prstGeom prst="rect">
            <a:avLst/>
          </a:prstGeom>
        </p:spPr>
        <p:txBody>
          <a:bodyPr anchor="t" rtlCol="false" tIns="0" lIns="0" bIns="0" rIns="0">
            <a:spAutoFit/>
          </a:bodyPr>
          <a:lstStyle/>
          <a:p>
            <a:pPr algn="l">
              <a:lnSpc>
                <a:spcPts val="3311"/>
              </a:lnSpc>
            </a:pPr>
            <a:r>
              <a:rPr lang="en-US" b="true" sz="2400">
                <a:solidFill>
                  <a:srgbClr val="3D3E40"/>
                </a:solidFill>
                <a:latin typeface="Montserrat Bold"/>
                <a:ea typeface="Montserrat Bold"/>
                <a:cs typeface="Montserrat Bold"/>
                <a:sym typeface="Montserrat Bold"/>
              </a:rPr>
              <a:t>Experiências profissionais</a:t>
            </a:r>
            <a:r>
              <a:rPr lang="en-US" sz="2400">
                <a:solidFill>
                  <a:srgbClr val="3D3E40"/>
                </a:solidFill>
                <a:latin typeface="Montserrat"/>
                <a:ea typeface="Montserrat"/>
                <a:cs typeface="Montserrat"/>
                <a:sym typeface="Montserrat"/>
              </a:rPr>
              <a:t> mais relevantes e condizentes com a área da Pós-graduação.</a:t>
            </a:r>
          </a:p>
        </p:txBody>
      </p:sp>
      <p:sp>
        <p:nvSpPr>
          <p:cNvPr name="TextBox 25" id="25"/>
          <p:cNvSpPr txBox="true"/>
          <p:nvPr/>
        </p:nvSpPr>
        <p:spPr>
          <a:xfrm rot="0">
            <a:off x="2599001" y="3445074"/>
            <a:ext cx="7229700" cy="821436"/>
          </a:xfrm>
          <a:prstGeom prst="rect">
            <a:avLst/>
          </a:prstGeom>
        </p:spPr>
        <p:txBody>
          <a:bodyPr anchor="t" rtlCol="false" tIns="0" lIns="0" bIns="0" rIns="0">
            <a:spAutoFit/>
          </a:bodyPr>
          <a:lstStyle/>
          <a:p>
            <a:pPr algn="l">
              <a:lnSpc>
                <a:spcPts val="3311"/>
              </a:lnSpc>
            </a:pPr>
            <a:r>
              <a:rPr lang="en-US" sz="2400">
                <a:solidFill>
                  <a:srgbClr val="3D3E40"/>
                </a:solidFill>
                <a:latin typeface="Montserrat"/>
                <a:ea typeface="Montserrat"/>
                <a:cs typeface="Montserrat"/>
                <a:sym typeface="Montserrat"/>
              </a:rPr>
              <a:t>Realize uma </a:t>
            </a:r>
            <a:r>
              <a:rPr lang="en-US" b="true" sz="2400">
                <a:solidFill>
                  <a:srgbClr val="3D3E40"/>
                </a:solidFill>
                <a:latin typeface="Montserrat Bold"/>
                <a:ea typeface="Montserrat Bold"/>
                <a:cs typeface="Montserrat Bold"/>
                <a:sym typeface="Montserrat Bold"/>
              </a:rPr>
              <a:t>breve apresentação</a:t>
            </a:r>
            <a:r>
              <a:rPr lang="en-US" sz="2400">
                <a:solidFill>
                  <a:srgbClr val="3D3E40"/>
                </a:solidFill>
                <a:latin typeface="Montserrat"/>
                <a:ea typeface="Montserrat"/>
                <a:cs typeface="Montserrat"/>
                <a:sym typeface="Montserrat"/>
              </a:rPr>
              <a:t>, destacando sua atuação e experiências profissionais;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0" y="0"/>
            <a:ext cx="18288000" cy="10287000"/>
            <a:chOff x="0" y="0"/>
            <a:chExt cx="4816593" cy="2709333"/>
          </a:xfrm>
        </p:grpSpPr>
        <p:sp>
          <p:nvSpPr>
            <p:cNvPr name="Freeform 4" id="4"/>
            <p:cNvSpPr/>
            <p:nvPr/>
          </p:nvSpPr>
          <p:spPr>
            <a:xfrm flipH="false" flipV="false" rot="0">
              <a:off x="0" y="0"/>
              <a:ext cx="4816592" cy="2709333"/>
            </a:xfrm>
            <a:custGeom>
              <a:avLst/>
              <a:gdLst/>
              <a:ahLst/>
              <a:cxnLst/>
              <a:rect r="r" b="b" t="t" l="l"/>
              <a:pathLst>
                <a:path h="2709333" w="4816592">
                  <a:moveTo>
                    <a:pt x="0" y="0"/>
                  </a:moveTo>
                  <a:lnTo>
                    <a:pt x="4816592" y="0"/>
                  </a:lnTo>
                  <a:lnTo>
                    <a:pt x="4816592" y="2709333"/>
                  </a:lnTo>
                  <a:lnTo>
                    <a:pt x="0" y="2709333"/>
                  </a:lnTo>
                  <a:close/>
                </a:path>
              </a:pathLst>
            </a:custGeom>
            <a:gradFill rotWithShape="true">
              <a:gsLst>
                <a:gs pos="0">
                  <a:srgbClr val="6717CD">
                    <a:alpha val="100000"/>
                  </a:srgbClr>
                </a:gs>
                <a:gs pos="100000">
                  <a:srgbClr val="B8569A">
                    <a:alpha val="100000"/>
                  </a:srgbClr>
                </a:gs>
              </a:gsLst>
              <a:lin ang="0"/>
            </a:gradFill>
          </p:spPr>
        </p:sp>
        <p:sp>
          <p:nvSpPr>
            <p:cNvPr name="TextBox 5" id="5"/>
            <p:cNvSpPr txBox="true"/>
            <p:nvPr/>
          </p:nvSpPr>
          <p:spPr>
            <a:xfrm>
              <a:off x="0" y="-38100"/>
              <a:ext cx="4816593" cy="274743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2633663" y="-189748"/>
            <a:ext cx="13020674" cy="10666495"/>
            <a:chOff x="0" y="0"/>
            <a:chExt cx="3429313" cy="2809283"/>
          </a:xfrm>
        </p:grpSpPr>
        <p:sp>
          <p:nvSpPr>
            <p:cNvPr name="Freeform 7" id="7"/>
            <p:cNvSpPr/>
            <p:nvPr/>
          </p:nvSpPr>
          <p:spPr>
            <a:xfrm flipH="false" flipV="false" rot="0">
              <a:off x="0" y="0"/>
              <a:ext cx="3429313" cy="2809283"/>
            </a:xfrm>
            <a:custGeom>
              <a:avLst/>
              <a:gdLst/>
              <a:ahLst/>
              <a:cxnLst/>
              <a:rect r="r" b="b" t="t" l="l"/>
              <a:pathLst>
                <a:path h="2809283" w="3429313">
                  <a:moveTo>
                    <a:pt x="0" y="0"/>
                  </a:moveTo>
                  <a:lnTo>
                    <a:pt x="3429313" y="0"/>
                  </a:lnTo>
                  <a:lnTo>
                    <a:pt x="3429313" y="2809283"/>
                  </a:lnTo>
                  <a:lnTo>
                    <a:pt x="0" y="2809283"/>
                  </a:lnTo>
                  <a:close/>
                </a:path>
              </a:pathLst>
            </a:custGeom>
            <a:solidFill>
              <a:srgbClr val="FFFFFF"/>
            </a:solidFill>
          </p:spPr>
        </p:sp>
        <p:sp>
          <p:nvSpPr>
            <p:cNvPr name="TextBox 8" id="8"/>
            <p:cNvSpPr txBox="true"/>
            <p:nvPr/>
          </p:nvSpPr>
          <p:spPr>
            <a:xfrm>
              <a:off x="0" y="-38100"/>
              <a:ext cx="3429313" cy="2847383"/>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0">
            <a:off x="2633663" y="-153443"/>
            <a:ext cx="13020674" cy="10593885"/>
          </a:xfrm>
          <a:custGeom>
            <a:avLst/>
            <a:gdLst/>
            <a:ahLst/>
            <a:cxnLst/>
            <a:rect r="r" b="b" t="t" l="l"/>
            <a:pathLst>
              <a:path h="10593885" w="13020674">
                <a:moveTo>
                  <a:pt x="0" y="0"/>
                </a:moveTo>
                <a:lnTo>
                  <a:pt x="13020674" y="0"/>
                </a:lnTo>
                <a:lnTo>
                  <a:pt x="13020674" y="10593886"/>
                </a:lnTo>
                <a:lnTo>
                  <a:pt x="0" y="10593886"/>
                </a:lnTo>
                <a:lnTo>
                  <a:pt x="0" y="0"/>
                </a:lnTo>
                <a:close/>
              </a:path>
            </a:pathLst>
          </a:custGeom>
          <a:blipFill>
            <a:blip r:embed="rId3">
              <a:alphaModFix amt="43000"/>
            </a:blip>
            <a:stretch>
              <a:fillRect l="-22321" t="0" r="-22321" b="0"/>
            </a:stretch>
          </a:blipFill>
        </p:spPr>
      </p:sp>
      <p:sp>
        <p:nvSpPr>
          <p:cNvPr name="Freeform 10" id="10"/>
          <p:cNvSpPr/>
          <p:nvPr/>
        </p:nvSpPr>
        <p:spPr>
          <a:xfrm flipH="false" flipV="false" rot="0">
            <a:off x="8740980" y="9698612"/>
            <a:ext cx="6300988" cy="38100"/>
          </a:xfrm>
          <a:custGeom>
            <a:avLst/>
            <a:gdLst/>
            <a:ahLst/>
            <a:cxnLst/>
            <a:rect r="r" b="b" t="t" l="l"/>
            <a:pathLst>
              <a:path h="38100" w="6300988">
                <a:moveTo>
                  <a:pt x="0" y="0"/>
                </a:moveTo>
                <a:lnTo>
                  <a:pt x="6300987" y="0"/>
                </a:lnTo>
                <a:lnTo>
                  <a:pt x="6300987" y="38100"/>
                </a:lnTo>
                <a:lnTo>
                  <a:pt x="0" y="381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1725251" y="1994352"/>
            <a:ext cx="5428577" cy="9825479"/>
          </a:xfrm>
          <a:custGeom>
            <a:avLst/>
            <a:gdLst/>
            <a:ahLst/>
            <a:cxnLst/>
            <a:rect r="r" b="b" t="t" l="l"/>
            <a:pathLst>
              <a:path h="9825479" w="5428577">
                <a:moveTo>
                  <a:pt x="0" y="0"/>
                </a:moveTo>
                <a:lnTo>
                  <a:pt x="5428578" y="0"/>
                </a:lnTo>
                <a:lnTo>
                  <a:pt x="5428578" y="9825479"/>
                </a:lnTo>
                <a:lnTo>
                  <a:pt x="0" y="9825479"/>
                </a:lnTo>
                <a:lnTo>
                  <a:pt x="0" y="0"/>
                </a:lnTo>
                <a:close/>
              </a:path>
            </a:pathLst>
          </a:custGeom>
          <a:blipFill>
            <a:blip r:embed="rId6"/>
            <a:stretch>
              <a:fillRect l="0" t="0" r="0" b="0"/>
            </a:stretch>
          </a:blipFill>
        </p:spPr>
      </p:sp>
      <p:sp>
        <p:nvSpPr>
          <p:cNvPr name="Freeform 12" id="12"/>
          <p:cNvSpPr/>
          <p:nvPr/>
        </p:nvSpPr>
        <p:spPr>
          <a:xfrm flipH="false" flipV="false" rot="0">
            <a:off x="4203021" y="749236"/>
            <a:ext cx="825519" cy="524205"/>
          </a:xfrm>
          <a:custGeom>
            <a:avLst/>
            <a:gdLst/>
            <a:ahLst/>
            <a:cxnLst/>
            <a:rect r="r" b="b" t="t" l="l"/>
            <a:pathLst>
              <a:path h="524205" w="825519">
                <a:moveTo>
                  <a:pt x="0" y="0"/>
                </a:moveTo>
                <a:lnTo>
                  <a:pt x="825519" y="0"/>
                </a:lnTo>
                <a:lnTo>
                  <a:pt x="825519" y="524205"/>
                </a:lnTo>
                <a:lnTo>
                  <a:pt x="0" y="524205"/>
                </a:lnTo>
                <a:lnTo>
                  <a:pt x="0" y="0"/>
                </a:lnTo>
                <a:close/>
              </a:path>
            </a:pathLst>
          </a:custGeom>
          <a:blipFill>
            <a:blip r:embed="rId7"/>
            <a:stretch>
              <a:fillRect l="0" t="0" r="0" b="0"/>
            </a:stretch>
          </a:blipFill>
        </p:spPr>
      </p:sp>
      <p:sp>
        <p:nvSpPr>
          <p:cNvPr name="TextBox 13" id="13"/>
          <p:cNvSpPr txBox="true"/>
          <p:nvPr/>
        </p:nvSpPr>
        <p:spPr>
          <a:xfrm rot="0">
            <a:off x="5255044" y="840334"/>
            <a:ext cx="10640755" cy="323221"/>
          </a:xfrm>
          <a:prstGeom prst="rect">
            <a:avLst/>
          </a:prstGeom>
        </p:spPr>
        <p:txBody>
          <a:bodyPr anchor="t" rtlCol="false" tIns="0" lIns="0" bIns="0" rIns="0">
            <a:spAutoFit/>
          </a:bodyPr>
          <a:lstStyle/>
          <a:p>
            <a:pPr algn="l">
              <a:lnSpc>
                <a:spcPts val="2659"/>
              </a:lnSpc>
            </a:pPr>
            <a:r>
              <a:rPr lang="en-US" b="true" sz="1899">
                <a:solidFill>
                  <a:srgbClr val="3D3E40"/>
                </a:solidFill>
                <a:latin typeface="Montserrat Bold"/>
                <a:ea typeface="Montserrat Bold"/>
                <a:cs typeface="Montserrat Bold"/>
                <a:sym typeface="Montserrat Bold"/>
              </a:rPr>
              <a:t>NOME DO CURSO</a:t>
            </a:r>
          </a:p>
        </p:txBody>
      </p:sp>
      <p:sp>
        <p:nvSpPr>
          <p:cNvPr name="TextBox 14" id="14"/>
          <p:cNvSpPr txBox="true"/>
          <p:nvPr/>
        </p:nvSpPr>
        <p:spPr>
          <a:xfrm rot="0">
            <a:off x="4203021" y="9531353"/>
            <a:ext cx="5365518" cy="323221"/>
          </a:xfrm>
          <a:prstGeom prst="rect">
            <a:avLst/>
          </a:prstGeom>
        </p:spPr>
        <p:txBody>
          <a:bodyPr anchor="t" rtlCol="false" tIns="0" lIns="0" bIns="0" rIns="0">
            <a:spAutoFit/>
          </a:bodyPr>
          <a:lstStyle/>
          <a:p>
            <a:pPr algn="l">
              <a:lnSpc>
                <a:spcPts val="2659"/>
              </a:lnSpc>
            </a:pPr>
            <a:r>
              <a:rPr lang="en-US" b="true" sz="1899">
                <a:solidFill>
                  <a:srgbClr val="3D3E40"/>
                </a:solidFill>
                <a:latin typeface="Montserrat Bold"/>
                <a:ea typeface="Montserrat Bold"/>
                <a:cs typeface="Montserrat Bold"/>
                <a:sym typeface="Montserrat Bold"/>
              </a:rPr>
              <a:t>PPG</a:t>
            </a:r>
            <a:r>
              <a:rPr lang="en-US" sz="1899">
                <a:solidFill>
                  <a:srgbClr val="3D3E40"/>
                </a:solidFill>
                <a:latin typeface="Montserrat"/>
                <a:ea typeface="Montserrat"/>
                <a:cs typeface="Montserrat"/>
                <a:sym typeface="Montserrat"/>
              </a:rPr>
              <a:t>VET</a:t>
            </a:r>
            <a:r>
              <a:rPr lang="en-US" sz="1899">
                <a:solidFill>
                  <a:srgbClr val="3D3E40"/>
                </a:solidFill>
                <a:latin typeface="Montserrat"/>
                <a:ea typeface="Montserrat"/>
                <a:cs typeface="Montserrat"/>
                <a:sym typeface="Montserrat"/>
              </a:rPr>
              <a:t> - É ser </a:t>
            </a:r>
            <a:r>
              <a:rPr lang="en-US" b="true" sz="1899">
                <a:solidFill>
                  <a:srgbClr val="3D3E40"/>
                </a:solidFill>
                <a:latin typeface="Montserrat Ultra-Bold"/>
                <a:ea typeface="Montserrat Ultra-Bold"/>
                <a:cs typeface="Montserrat Ultra-Bold"/>
                <a:sym typeface="Montserrat Ultra-Bold"/>
              </a:rPr>
              <a:t>ponto </a:t>
            </a:r>
            <a:r>
              <a:rPr lang="en-US" sz="1899">
                <a:solidFill>
                  <a:srgbClr val="3D3E40"/>
                </a:solidFill>
                <a:latin typeface="Montserrat"/>
                <a:ea typeface="Montserrat"/>
                <a:cs typeface="Montserrat"/>
                <a:sym typeface="Montserrat"/>
              </a:rPr>
              <a:t>fora da caixa.</a:t>
            </a:r>
          </a:p>
        </p:txBody>
      </p:sp>
      <p:sp>
        <p:nvSpPr>
          <p:cNvPr name="TextBox 15" id="15"/>
          <p:cNvSpPr txBox="true"/>
          <p:nvPr/>
        </p:nvSpPr>
        <p:spPr>
          <a:xfrm rot="0">
            <a:off x="4203021" y="2124610"/>
            <a:ext cx="11973820" cy="732777"/>
          </a:xfrm>
          <a:prstGeom prst="rect">
            <a:avLst/>
          </a:prstGeom>
        </p:spPr>
        <p:txBody>
          <a:bodyPr anchor="t" rtlCol="false" tIns="0" lIns="0" bIns="0" rIns="0">
            <a:spAutoFit/>
          </a:bodyPr>
          <a:lstStyle/>
          <a:p>
            <a:pPr algn="l">
              <a:lnSpc>
                <a:spcPts val="5599"/>
              </a:lnSpc>
            </a:pPr>
            <a:r>
              <a:rPr lang="en-US" b="true" sz="5599">
                <a:gradFill>
                  <a:gsLst>
                    <a:gs pos="0">
                      <a:srgbClr val="6717CD">
                        <a:alpha val="100000"/>
                      </a:srgbClr>
                    </a:gs>
                    <a:gs pos="100000">
                      <a:srgbClr val="B8569A">
                        <a:alpha val="100000"/>
                      </a:srgbClr>
                    </a:gs>
                  </a:gsLst>
                  <a:lin ang="0"/>
                </a:gradFill>
                <a:latin typeface="Montserrat Ultra-Bold"/>
                <a:ea typeface="Montserrat Ultra-Bold"/>
                <a:cs typeface="Montserrat Ultra-Bold"/>
                <a:sym typeface="Montserrat Ultra-Bold"/>
              </a:rPr>
              <a:t>CONTEÚDO:</a:t>
            </a:r>
          </a:p>
        </p:txBody>
      </p:sp>
      <p:sp>
        <p:nvSpPr>
          <p:cNvPr name="TextBox 16" id="16"/>
          <p:cNvSpPr txBox="true"/>
          <p:nvPr/>
        </p:nvSpPr>
        <p:spPr>
          <a:xfrm rot="0">
            <a:off x="16956524" y="9191625"/>
            <a:ext cx="669002" cy="620953"/>
          </a:xfrm>
          <a:prstGeom prst="rect">
            <a:avLst/>
          </a:prstGeom>
        </p:spPr>
        <p:txBody>
          <a:bodyPr anchor="t" rtlCol="false" tIns="0" lIns="0" bIns="0" rIns="0">
            <a:spAutoFit/>
          </a:bodyPr>
          <a:lstStyle/>
          <a:p>
            <a:pPr algn="l">
              <a:lnSpc>
                <a:spcPts val="5149"/>
              </a:lnSpc>
            </a:pPr>
            <a:r>
              <a:rPr lang="en-US" b="true" sz="3678">
                <a:solidFill>
                  <a:srgbClr val="FFFFFF"/>
                </a:solidFill>
                <a:latin typeface="Montserrat Bold"/>
                <a:ea typeface="Montserrat Bold"/>
                <a:cs typeface="Montserrat Bold"/>
                <a:sym typeface="Montserrat Bold"/>
              </a:rPr>
              <a:t>03</a:t>
            </a:r>
          </a:p>
        </p:txBody>
      </p:sp>
      <p:sp>
        <p:nvSpPr>
          <p:cNvPr name="TextBox 17" id="17"/>
          <p:cNvSpPr txBox="true"/>
          <p:nvPr/>
        </p:nvSpPr>
        <p:spPr>
          <a:xfrm rot="0">
            <a:off x="4203021" y="5381553"/>
            <a:ext cx="10701015" cy="147066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
        <p:nvSpPr>
          <p:cNvPr name="TextBox 18" id="18"/>
          <p:cNvSpPr txBox="true"/>
          <p:nvPr/>
        </p:nvSpPr>
        <p:spPr>
          <a:xfrm rot="0">
            <a:off x="4215237" y="3368112"/>
            <a:ext cx="10701015" cy="147066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7816937" y="1631438"/>
            <a:ext cx="7012750" cy="590550"/>
          </a:xfrm>
          <a:prstGeom prst="rect">
            <a:avLst/>
          </a:prstGeom>
        </p:spPr>
        <p:txBody>
          <a:bodyPr anchor="t" rtlCol="false" tIns="0" lIns="0" bIns="0" rIns="0">
            <a:spAutoFit/>
          </a:bodyPr>
          <a:lstStyle/>
          <a:p>
            <a:pPr algn="l">
              <a:lnSpc>
                <a:spcPts val="4799"/>
              </a:lnSpc>
            </a:pPr>
            <a:r>
              <a:rPr lang="en-US" b="true" sz="3999">
                <a:solidFill>
                  <a:srgbClr val="3D3E40"/>
                </a:solidFill>
                <a:latin typeface="Montserrat Ultra-Bold"/>
                <a:ea typeface="Montserrat Ultra-Bold"/>
                <a:cs typeface="Montserrat Ultra-Bold"/>
                <a:sym typeface="Montserrat Ultra-Bold"/>
              </a:rPr>
              <a:t>LOREM</a:t>
            </a:r>
            <a:r>
              <a:rPr lang="en-US" b="true" sz="3999">
                <a:solidFill>
                  <a:srgbClr val="3D3E40"/>
                </a:solidFill>
                <a:latin typeface="Montserrat Ultra-Bold"/>
                <a:ea typeface="Montserrat Ultra-Bold"/>
                <a:cs typeface="Montserrat Ultra-Bold"/>
                <a:sym typeface="Montserrat Ultra-Bold"/>
              </a:rPr>
              <a:t> IPSUM</a:t>
            </a:r>
          </a:p>
        </p:txBody>
      </p:sp>
      <p:sp>
        <p:nvSpPr>
          <p:cNvPr name="TextBox 4" id="4"/>
          <p:cNvSpPr txBox="true"/>
          <p:nvPr/>
        </p:nvSpPr>
        <p:spPr>
          <a:xfrm rot="0">
            <a:off x="7816937" y="2572508"/>
            <a:ext cx="9289963" cy="4171950"/>
          </a:xfrm>
          <a:prstGeom prst="rect">
            <a:avLst/>
          </a:prstGeom>
        </p:spPr>
        <p:txBody>
          <a:bodyPr anchor="t" rtlCol="false" tIns="0" lIns="0" bIns="0" rIns="0">
            <a:spAutoFit/>
          </a:bodyPr>
          <a:lstStyle/>
          <a:p>
            <a:pPr algn="l">
              <a:lnSpc>
                <a:spcPts val="3749"/>
              </a:lnSpc>
            </a:pPr>
            <a:r>
              <a:rPr lang="en-US" sz="2499">
                <a:solidFill>
                  <a:srgbClr val="3D3E40"/>
                </a:solidFill>
                <a:latin typeface="Montserrat"/>
                <a:ea typeface="Montserrat"/>
                <a:cs typeface="Montserrat"/>
                <a:sym typeface="Montserrat"/>
              </a:rPr>
              <a: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a:t>
            </a:r>
          </a:p>
        </p:txBody>
      </p:sp>
      <p:grpSp>
        <p:nvGrpSpPr>
          <p:cNvPr name="Group 5" id="5"/>
          <p:cNvGrpSpPr>
            <a:grpSpLocks noChangeAspect="true"/>
          </p:cNvGrpSpPr>
          <p:nvPr/>
        </p:nvGrpSpPr>
        <p:grpSpPr>
          <a:xfrm rot="0">
            <a:off x="0" y="9258300"/>
            <a:ext cx="18288000" cy="1028700"/>
            <a:chOff x="0" y="0"/>
            <a:chExt cx="18288000" cy="1028700"/>
          </a:xfrm>
        </p:grpSpPr>
        <p:sp>
          <p:nvSpPr>
            <p:cNvPr name="Freeform 6" id="6"/>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7" id="7"/>
          <p:cNvSpPr/>
          <p:nvPr/>
        </p:nvSpPr>
        <p:spPr>
          <a:xfrm flipH="false" flipV="false" rot="0">
            <a:off x="5701605" y="9757305"/>
            <a:ext cx="10510583" cy="43270"/>
          </a:xfrm>
          <a:custGeom>
            <a:avLst/>
            <a:gdLst/>
            <a:ahLst/>
            <a:cxnLst/>
            <a:rect r="r" b="b" t="t" l="l"/>
            <a:pathLst>
              <a:path h="43270" w="10510583">
                <a:moveTo>
                  <a:pt x="0" y="0"/>
                </a:moveTo>
                <a:lnTo>
                  <a:pt x="10510583" y="0"/>
                </a:lnTo>
                <a:lnTo>
                  <a:pt x="10510583" y="43270"/>
                </a:lnTo>
                <a:lnTo>
                  <a:pt x="0" y="4327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176547" y="9590046"/>
            <a:ext cx="5365518" cy="323221"/>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TextBox 9" id="9"/>
          <p:cNvSpPr txBox="true"/>
          <p:nvPr/>
        </p:nvSpPr>
        <p:spPr>
          <a:xfrm rot="0">
            <a:off x="16504472" y="9443647"/>
            <a:ext cx="754828" cy="620953"/>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04</a:t>
            </a:r>
          </a:p>
        </p:txBody>
      </p:sp>
      <p:sp>
        <p:nvSpPr>
          <p:cNvPr name="Freeform 10" id="10"/>
          <p:cNvSpPr/>
          <p:nvPr/>
        </p:nvSpPr>
        <p:spPr>
          <a:xfrm flipH="false" flipV="false" rot="0">
            <a:off x="3299280" y="5645400"/>
            <a:ext cx="1272452" cy="808007"/>
          </a:xfrm>
          <a:custGeom>
            <a:avLst/>
            <a:gdLst/>
            <a:ahLst/>
            <a:cxnLst/>
            <a:rect r="r" b="b" t="t" l="l"/>
            <a:pathLst>
              <a:path h="808007" w="1272452">
                <a:moveTo>
                  <a:pt x="0" y="0"/>
                </a:moveTo>
                <a:lnTo>
                  <a:pt x="1272452" y="0"/>
                </a:lnTo>
                <a:lnTo>
                  <a:pt x="1272452" y="808008"/>
                </a:lnTo>
                <a:lnTo>
                  <a:pt x="0" y="808008"/>
                </a:lnTo>
                <a:lnTo>
                  <a:pt x="0" y="0"/>
                </a:lnTo>
                <a:close/>
              </a:path>
            </a:pathLst>
          </a:custGeom>
          <a:blipFill>
            <a:blip r:embed="rId5"/>
            <a:stretch>
              <a:fillRect l="0" t="0" r="0" b="0"/>
            </a:stretch>
          </a:blipFill>
        </p:spPr>
      </p:sp>
      <p:sp>
        <p:nvSpPr>
          <p:cNvPr name="TextBox 11" id="11"/>
          <p:cNvSpPr txBox="true"/>
          <p:nvPr/>
        </p:nvSpPr>
        <p:spPr>
          <a:xfrm rot="0">
            <a:off x="1184092" y="3190173"/>
            <a:ext cx="5502828" cy="624205"/>
          </a:xfrm>
          <a:prstGeom prst="rect">
            <a:avLst/>
          </a:prstGeom>
        </p:spPr>
        <p:txBody>
          <a:bodyPr anchor="t" rtlCol="false" tIns="0" lIns="0" bIns="0" rIns="0">
            <a:spAutoFit/>
          </a:bodyPr>
          <a:lstStyle/>
          <a:p>
            <a:pPr algn="ctr">
              <a:lnSpc>
                <a:spcPts val="4610"/>
              </a:lnSpc>
            </a:pPr>
            <a:r>
              <a:rPr lang="en-US" b="true" sz="5000">
                <a:solidFill>
                  <a:srgbClr val="EBEBEB"/>
                </a:solidFill>
                <a:latin typeface="Montserrat Ultra-Bold"/>
                <a:ea typeface="Montserrat Ultra-Bold"/>
                <a:cs typeface="Montserrat Ultra-Bold"/>
                <a:sym typeface="Montserrat Ultra-Bold"/>
              </a:rPr>
              <a:t>LORE</a:t>
            </a:r>
          </a:p>
        </p:txBody>
      </p:sp>
      <p:sp>
        <p:nvSpPr>
          <p:cNvPr name="TextBox 12" id="12"/>
          <p:cNvSpPr txBox="true"/>
          <p:nvPr/>
        </p:nvSpPr>
        <p:spPr>
          <a:xfrm rot="0">
            <a:off x="787699" y="3728653"/>
            <a:ext cx="6295614" cy="1543044"/>
          </a:xfrm>
          <a:prstGeom prst="rect">
            <a:avLst/>
          </a:prstGeom>
        </p:spPr>
        <p:txBody>
          <a:bodyPr anchor="t" rtlCol="false" tIns="0" lIns="0" bIns="0" rIns="0">
            <a:spAutoFit/>
          </a:bodyPr>
          <a:lstStyle/>
          <a:p>
            <a:pPr algn="ctr">
              <a:lnSpc>
                <a:spcPts val="12600"/>
              </a:lnSpc>
            </a:pPr>
            <a:r>
              <a:rPr lang="en-US" b="true" sz="9000">
                <a:gradFill>
                  <a:gsLst>
                    <a:gs pos="0">
                      <a:srgbClr val="6717CD">
                        <a:alpha val="100000"/>
                      </a:srgbClr>
                    </a:gs>
                    <a:gs pos="100000">
                      <a:srgbClr val="B8569A">
                        <a:alpha val="100000"/>
                      </a:srgbClr>
                    </a:gs>
                  </a:gsLst>
                  <a:lin ang="0"/>
                </a:gradFill>
                <a:latin typeface="Montserrat Heavy"/>
                <a:ea typeface="Montserrat Heavy"/>
                <a:cs typeface="Montserrat Heavy"/>
                <a:sym typeface="Montserrat Heavy"/>
              </a:rPr>
              <a:t>IPSUM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25000"/>
            </a:blip>
            <a:stretch>
              <a:fillRect l="0" t="0" r="0" b="0"/>
            </a:stretch>
          </a:blipFill>
        </p:spPr>
      </p:sp>
      <p:grpSp>
        <p:nvGrpSpPr>
          <p:cNvPr name="Group 4" id="4"/>
          <p:cNvGrpSpPr>
            <a:grpSpLocks noChangeAspect="true"/>
          </p:cNvGrpSpPr>
          <p:nvPr/>
        </p:nvGrpSpPr>
        <p:grpSpPr>
          <a:xfrm rot="0">
            <a:off x="0" y="9258300"/>
            <a:ext cx="18288000" cy="1028700"/>
            <a:chOff x="0" y="0"/>
            <a:chExt cx="18288000" cy="1028700"/>
          </a:xfrm>
        </p:grpSpPr>
        <p:sp>
          <p:nvSpPr>
            <p:cNvPr name="Freeform 5" id="5"/>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6" id="6"/>
          <p:cNvSpPr/>
          <p:nvPr/>
        </p:nvSpPr>
        <p:spPr>
          <a:xfrm flipH="false" flipV="false" rot="0">
            <a:off x="5701605" y="9757305"/>
            <a:ext cx="10510583" cy="43270"/>
          </a:xfrm>
          <a:custGeom>
            <a:avLst/>
            <a:gdLst/>
            <a:ahLst/>
            <a:cxnLst/>
            <a:rect r="r" b="b" t="t" l="l"/>
            <a:pathLst>
              <a:path h="43270" w="10510583">
                <a:moveTo>
                  <a:pt x="0" y="0"/>
                </a:moveTo>
                <a:lnTo>
                  <a:pt x="10510583" y="0"/>
                </a:lnTo>
                <a:lnTo>
                  <a:pt x="10510583" y="43270"/>
                </a:lnTo>
                <a:lnTo>
                  <a:pt x="0" y="432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6392586" y="1080694"/>
            <a:ext cx="5502828" cy="624205"/>
          </a:xfrm>
          <a:prstGeom prst="rect">
            <a:avLst/>
          </a:prstGeom>
        </p:spPr>
        <p:txBody>
          <a:bodyPr anchor="t" rtlCol="false" tIns="0" lIns="0" bIns="0" rIns="0">
            <a:spAutoFit/>
          </a:bodyPr>
          <a:lstStyle/>
          <a:p>
            <a:pPr algn="ctr">
              <a:lnSpc>
                <a:spcPts val="4610"/>
              </a:lnSpc>
            </a:pPr>
            <a:r>
              <a:rPr lang="en-US" b="true" sz="5000">
                <a:solidFill>
                  <a:srgbClr val="EBEBEB"/>
                </a:solidFill>
                <a:latin typeface="Montserrat Ultra-Bold"/>
                <a:ea typeface="Montserrat Ultra-Bold"/>
                <a:cs typeface="Montserrat Ultra-Bold"/>
                <a:sym typeface="Montserrat Ultra-Bold"/>
              </a:rPr>
              <a:t>LORE</a:t>
            </a:r>
          </a:p>
        </p:txBody>
      </p:sp>
      <p:sp>
        <p:nvSpPr>
          <p:cNvPr name="TextBox 8" id="8"/>
          <p:cNvSpPr txBox="true"/>
          <p:nvPr/>
        </p:nvSpPr>
        <p:spPr>
          <a:xfrm rot="0">
            <a:off x="5996193" y="1619174"/>
            <a:ext cx="6295614" cy="1543044"/>
          </a:xfrm>
          <a:prstGeom prst="rect">
            <a:avLst/>
          </a:prstGeom>
        </p:spPr>
        <p:txBody>
          <a:bodyPr anchor="t" rtlCol="false" tIns="0" lIns="0" bIns="0" rIns="0">
            <a:spAutoFit/>
          </a:bodyPr>
          <a:lstStyle/>
          <a:p>
            <a:pPr algn="ctr">
              <a:lnSpc>
                <a:spcPts val="12600"/>
              </a:lnSpc>
            </a:pPr>
            <a:r>
              <a:rPr lang="en-US" b="true" sz="9000">
                <a:gradFill>
                  <a:gsLst>
                    <a:gs pos="0">
                      <a:srgbClr val="6717CD">
                        <a:alpha val="100000"/>
                      </a:srgbClr>
                    </a:gs>
                    <a:gs pos="100000">
                      <a:srgbClr val="B8569A">
                        <a:alpha val="100000"/>
                      </a:srgbClr>
                    </a:gs>
                  </a:gsLst>
                  <a:lin ang="0"/>
                </a:gradFill>
                <a:latin typeface="Montserrat Heavy"/>
                <a:ea typeface="Montserrat Heavy"/>
                <a:cs typeface="Montserrat Heavy"/>
                <a:sym typeface="Montserrat Heavy"/>
              </a:rPr>
              <a:t>IPSUM</a:t>
            </a:r>
          </a:p>
        </p:txBody>
      </p:sp>
      <p:sp>
        <p:nvSpPr>
          <p:cNvPr name="TextBox 9" id="9"/>
          <p:cNvSpPr txBox="true"/>
          <p:nvPr/>
        </p:nvSpPr>
        <p:spPr>
          <a:xfrm rot="0">
            <a:off x="1176547" y="9590046"/>
            <a:ext cx="5365518" cy="323221"/>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TextBox 10" id="10"/>
          <p:cNvSpPr txBox="true"/>
          <p:nvPr/>
        </p:nvSpPr>
        <p:spPr>
          <a:xfrm rot="0">
            <a:off x="16504472" y="9443647"/>
            <a:ext cx="754828" cy="620953"/>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05</a:t>
            </a:r>
          </a:p>
        </p:txBody>
      </p:sp>
      <p:sp>
        <p:nvSpPr>
          <p:cNvPr name="Freeform 11" id="11"/>
          <p:cNvSpPr/>
          <p:nvPr/>
        </p:nvSpPr>
        <p:spPr>
          <a:xfrm flipH="false" flipV="false" rot="0">
            <a:off x="1028700" y="624696"/>
            <a:ext cx="1272452" cy="808007"/>
          </a:xfrm>
          <a:custGeom>
            <a:avLst/>
            <a:gdLst/>
            <a:ahLst/>
            <a:cxnLst/>
            <a:rect r="r" b="b" t="t" l="l"/>
            <a:pathLst>
              <a:path h="808007" w="1272452">
                <a:moveTo>
                  <a:pt x="0" y="0"/>
                </a:moveTo>
                <a:lnTo>
                  <a:pt x="1272452" y="0"/>
                </a:lnTo>
                <a:lnTo>
                  <a:pt x="1272452" y="808008"/>
                </a:lnTo>
                <a:lnTo>
                  <a:pt x="0" y="808008"/>
                </a:lnTo>
                <a:lnTo>
                  <a:pt x="0" y="0"/>
                </a:lnTo>
                <a:close/>
              </a:path>
            </a:pathLst>
          </a:custGeom>
          <a:blipFill>
            <a:blip r:embed="rId6"/>
            <a:stretch>
              <a:fillRect l="0" t="0" r="0" b="0"/>
            </a:stretch>
          </a:blipFill>
        </p:spPr>
      </p:sp>
      <p:sp>
        <p:nvSpPr>
          <p:cNvPr name="Freeform 12" id="12"/>
          <p:cNvSpPr/>
          <p:nvPr/>
        </p:nvSpPr>
        <p:spPr>
          <a:xfrm flipH="false" flipV="false" rot="0">
            <a:off x="8551837" y="5244345"/>
            <a:ext cx="1184326" cy="1083120"/>
          </a:xfrm>
          <a:custGeom>
            <a:avLst/>
            <a:gdLst/>
            <a:ahLst/>
            <a:cxnLst/>
            <a:rect r="r" b="b" t="t" l="l"/>
            <a:pathLst>
              <a:path h="1083120" w="1184326">
                <a:moveTo>
                  <a:pt x="0" y="0"/>
                </a:moveTo>
                <a:lnTo>
                  <a:pt x="1184326" y="0"/>
                </a:lnTo>
                <a:lnTo>
                  <a:pt x="1184326" y="1083120"/>
                </a:lnTo>
                <a:lnTo>
                  <a:pt x="0" y="10831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3" id="13"/>
          <p:cNvSpPr txBox="true"/>
          <p:nvPr/>
        </p:nvSpPr>
        <p:spPr>
          <a:xfrm rot="0">
            <a:off x="669857" y="3457493"/>
            <a:ext cx="7376085" cy="5105400"/>
          </a:xfrm>
          <a:prstGeom prst="rect">
            <a:avLst/>
          </a:prstGeom>
        </p:spPr>
        <p:txBody>
          <a:bodyPr anchor="t" rtlCol="false" tIns="0" lIns="0" bIns="0" rIns="0">
            <a:spAutoFit/>
          </a:bodyPr>
          <a:lstStyle/>
          <a:p>
            <a:pPr algn="l">
              <a:lnSpc>
                <a:spcPts val="3749"/>
              </a:lnSpc>
            </a:pPr>
            <a:r>
              <a:rPr lang="en-US" sz="2499">
                <a:solidFill>
                  <a:srgbClr val="3D3E40"/>
                </a:solidFill>
                <a:latin typeface="Montserrat"/>
                <a:ea typeface="Montserrat"/>
                <a:cs typeface="Montserrat"/>
                <a:sym typeface="Montserrat"/>
              </a:rPr>
              <a: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amet.Lorem ipsum dolor sit amet, consectetur adipiscing elit. Duis rutrum leo tellus, eget blandit urna consequat sit amet.</a:t>
            </a:r>
          </a:p>
        </p:txBody>
      </p:sp>
      <p:sp>
        <p:nvSpPr>
          <p:cNvPr name="TextBox 14" id="14"/>
          <p:cNvSpPr txBox="true"/>
          <p:nvPr/>
        </p:nvSpPr>
        <p:spPr>
          <a:xfrm rot="0">
            <a:off x="11204800" y="4419843"/>
            <a:ext cx="5677086" cy="2308860"/>
          </a:xfrm>
          <a:prstGeom prst="rect">
            <a:avLst/>
          </a:prstGeom>
        </p:spPr>
        <p:txBody>
          <a:bodyPr anchor="t" rtlCol="false" tIns="0" lIns="0" bIns="0" rIns="0">
            <a:spAutoFit/>
          </a:bodyPr>
          <a:lstStyle/>
          <a:p>
            <a:pPr algn="l">
              <a:lnSpc>
                <a:spcPts val="5040"/>
              </a:lnSpc>
            </a:pPr>
            <a:r>
              <a:rPr lang="en-US" b="true" sz="3600">
                <a:solidFill>
                  <a:srgbClr val="3D3E40"/>
                </a:solidFill>
                <a:latin typeface="Montserrat Bold"/>
                <a:ea typeface="Montserrat Bold"/>
                <a:cs typeface="Montserrat Bold"/>
                <a:sym typeface="Montserrat Bold"/>
              </a:rPr>
              <a:t>Lorem ipsum:</a:t>
            </a:r>
          </a:p>
          <a:p>
            <a:pPr algn="l">
              <a:lnSpc>
                <a:spcPts val="3300"/>
              </a:lnSpc>
            </a:pPr>
            <a:r>
              <a:rPr lang="en-US" sz="2400">
                <a:solidFill>
                  <a:srgbClr val="3D3E40"/>
                </a:solidFill>
                <a:latin typeface="Montserrat"/>
                <a:ea typeface="Montserrat"/>
                <a:cs typeface="Montserrat"/>
                <a:sym typeface="Montserrat"/>
              </a:rPr>
              <a:t>Lorem ipsum dolor sit amet, consectetur adipiscing elit. Duis rutrum leo tellus, eget blandit urna consequat sit amet.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25000"/>
            </a:blip>
            <a:stretch>
              <a:fillRect l="0" t="0" r="0" b="0"/>
            </a:stretch>
          </a:blipFill>
        </p:spPr>
      </p:sp>
      <p:sp>
        <p:nvSpPr>
          <p:cNvPr name="TextBox 4" id="4"/>
          <p:cNvSpPr txBox="true"/>
          <p:nvPr/>
        </p:nvSpPr>
        <p:spPr>
          <a:xfrm rot="0">
            <a:off x="1176547" y="3539426"/>
            <a:ext cx="9780350" cy="1838325"/>
          </a:xfrm>
          <a:prstGeom prst="rect">
            <a:avLst/>
          </a:prstGeom>
        </p:spPr>
        <p:txBody>
          <a:bodyPr anchor="t" rtlCol="false" tIns="0" lIns="0" bIns="0" rIns="0">
            <a:spAutoFit/>
          </a:bodyPr>
          <a:lstStyle/>
          <a:p>
            <a:pPr algn="l">
              <a:lnSpc>
                <a:spcPts val="3749"/>
              </a:lnSpc>
            </a:pPr>
            <a:r>
              <a:rPr lang="en-US" sz="2499" b="true">
                <a:solidFill>
                  <a:srgbClr val="3D3E40"/>
                </a:solidFill>
                <a:latin typeface="Montserrat Bold"/>
                <a:ea typeface="Montserrat Bold"/>
                <a:cs typeface="Montserrat Bold"/>
                <a:sym typeface="Montserrat Bold"/>
              </a:rPr>
              <a:t>Lorem ipsum:</a:t>
            </a:r>
          </a:p>
          <a:p>
            <a:pPr algn="l">
              <a:lnSpc>
                <a:spcPts val="3749"/>
              </a:lnSpc>
            </a:pPr>
            <a:r>
              <a:rPr lang="en-US" sz="2499">
                <a:solidFill>
                  <a:srgbClr val="3D3E40"/>
                </a:solidFill>
                <a:latin typeface="Montserrat"/>
                <a:ea typeface="Montserrat"/>
                <a:cs typeface="Montserrat"/>
                <a:sym typeface="Montserrat"/>
              </a:rPr>
              <a:t>Lorem ipsum dolor sit amet, consectetur adipiscing elit. Duis rutrum leo tellus, eget blandit urna consequat sit amet.</a:t>
            </a:r>
          </a:p>
          <a:p>
            <a:pPr algn="l">
              <a:lnSpc>
                <a:spcPts val="3749"/>
              </a:lnSpc>
            </a:pPr>
          </a:p>
        </p:txBody>
      </p:sp>
      <p:grpSp>
        <p:nvGrpSpPr>
          <p:cNvPr name="Group 5" id="5"/>
          <p:cNvGrpSpPr>
            <a:grpSpLocks noChangeAspect="true"/>
          </p:cNvGrpSpPr>
          <p:nvPr/>
        </p:nvGrpSpPr>
        <p:grpSpPr>
          <a:xfrm rot="0">
            <a:off x="0" y="9258300"/>
            <a:ext cx="18288000" cy="1028700"/>
            <a:chOff x="0" y="0"/>
            <a:chExt cx="18288000" cy="1028700"/>
          </a:xfrm>
        </p:grpSpPr>
        <p:sp>
          <p:nvSpPr>
            <p:cNvPr name="Freeform 6" id="6"/>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7" id="7"/>
          <p:cNvSpPr/>
          <p:nvPr/>
        </p:nvSpPr>
        <p:spPr>
          <a:xfrm flipH="false" flipV="false" rot="0">
            <a:off x="5701605" y="9757305"/>
            <a:ext cx="10510583" cy="43270"/>
          </a:xfrm>
          <a:custGeom>
            <a:avLst/>
            <a:gdLst/>
            <a:ahLst/>
            <a:cxnLst/>
            <a:rect r="r" b="b" t="t" l="l"/>
            <a:pathLst>
              <a:path h="43270" w="10510583">
                <a:moveTo>
                  <a:pt x="0" y="0"/>
                </a:moveTo>
                <a:lnTo>
                  <a:pt x="10510583" y="0"/>
                </a:lnTo>
                <a:lnTo>
                  <a:pt x="10510583" y="43270"/>
                </a:lnTo>
                <a:lnTo>
                  <a:pt x="0" y="432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176547" y="2400378"/>
            <a:ext cx="6453584" cy="590550"/>
          </a:xfrm>
          <a:prstGeom prst="rect">
            <a:avLst/>
          </a:prstGeom>
        </p:spPr>
        <p:txBody>
          <a:bodyPr anchor="t" rtlCol="false" tIns="0" lIns="0" bIns="0" rIns="0">
            <a:spAutoFit/>
          </a:bodyPr>
          <a:lstStyle/>
          <a:p>
            <a:pPr algn="l">
              <a:lnSpc>
                <a:spcPts val="4799"/>
              </a:lnSpc>
            </a:pPr>
            <a:r>
              <a:rPr lang="en-US" b="true" sz="3999">
                <a:gradFill>
                  <a:gsLst>
                    <a:gs pos="0">
                      <a:srgbClr val="6717CD">
                        <a:alpha val="100000"/>
                      </a:srgbClr>
                    </a:gs>
                    <a:gs pos="100000">
                      <a:srgbClr val="B8569A">
                        <a:alpha val="100000"/>
                      </a:srgbClr>
                    </a:gs>
                  </a:gsLst>
                  <a:lin ang="0"/>
                </a:gradFill>
                <a:latin typeface="Montserrat Heavy"/>
                <a:ea typeface="Montserrat Heavy"/>
                <a:cs typeface="Montserrat Heavy"/>
                <a:sym typeface="Montserrat Heavy"/>
              </a:rPr>
              <a:t>LORE IPSUM</a:t>
            </a:r>
          </a:p>
        </p:txBody>
      </p:sp>
      <p:sp>
        <p:nvSpPr>
          <p:cNvPr name="TextBox 9" id="9"/>
          <p:cNvSpPr txBox="true"/>
          <p:nvPr/>
        </p:nvSpPr>
        <p:spPr>
          <a:xfrm rot="0">
            <a:off x="1176547" y="9590046"/>
            <a:ext cx="5365518" cy="323221"/>
          </a:xfrm>
          <a:prstGeom prst="rect">
            <a:avLst/>
          </a:prstGeom>
        </p:spPr>
        <p:txBody>
          <a:bodyPr anchor="t" rtlCol="false" tIns="0" lIns="0" bIns="0" rIns="0">
            <a:spAutoFit/>
          </a:bodyPr>
          <a:lstStyle/>
          <a:p>
            <a:pPr algn="l">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 </a:t>
            </a:r>
            <a:r>
              <a:rPr lang="en-US" sz="1899">
                <a:solidFill>
                  <a:srgbClr val="FFFFFF"/>
                </a:solidFill>
                <a:latin typeface="Montserrat"/>
                <a:ea typeface="Montserrat"/>
                <a:cs typeface="Montserrat"/>
                <a:sym typeface="Montserrat"/>
              </a:rPr>
              <a:t>-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TextBox 10" id="10"/>
          <p:cNvSpPr txBox="true"/>
          <p:nvPr/>
        </p:nvSpPr>
        <p:spPr>
          <a:xfrm rot="0">
            <a:off x="16504472" y="9443647"/>
            <a:ext cx="754828" cy="620953"/>
          </a:xfrm>
          <a:prstGeom prst="rect">
            <a:avLst/>
          </a:prstGeom>
        </p:spPr>
        <p:txBody>
          <a:bodyPr anchor="t" rtlCol="false" tIns="0" lIns="0" bIns="0" rIns="0">
            <a:spAutoFit/>
          </a:bodyPr>
          <a:lstStyle/>
          <a:p>
            <a:pPr algn="l">
              <a:lnSpc>
                <a:spcPts val="5149"/>
              </a:lnSpc>
            </a:pPr>
            <a:r>
              <a:rPr lang="en-US" b="true" sz="3678">
                <a:solidFill>
                  <a:srgbClr val="F1F0EB"/>
                </a:solidFill>
                <a:latin typeface="Montserrat Bold"/>
                <a:ea typeface="Montserrat Bold"/>
                <a:cs typeface="Montserrat Bold"/>
                <a:sym typeface="Montserrat Bold"/>
              </a:rPr>
              <a:t>06</a:t>
            </a:r>
          </a:p>
        </p:txBody>
      </p:sp>
      <p:sp>
        <p:nvSpPr>
          <p:cNvPr name="Freeform 11" id="11"/>
          <p:cNvSpPr/>
          <p:nvPr/>
        </p:nvSpPr>
        <p:spPr>
          <a:xfrm flipH="false" flipV="false" rot="0">
            <a:off x="1176547" y="624696"/>
            <a:ext cx="1272452" cy="808007"/>
          </a:xfrm>
          <a:custGeom>
            <a:avLst/>
            <a:gdLst/>
            <a:ahLst/>
            <a:cxnLst/>
            <a:rect r="r" b="b" t="t" l="l"/>
            <a:pathLst>
              <a:path h="808007" w="1272452">
                <a:moveTo>
                  <a:pt x="0" y="0"/>
                </a:moveTo>
                <a:lnTo>
                  <a:pt x="1272453" y="0"/>
                </a:lnTo>
                <a:lnTo>
                  <a:pt x="1272453" y="808008"/>
                </a:lnTo>
                <a:lnTo>
                  <a:pt x="0" y="808008"/>
                </a:lnTo>
                <a:lnTo>
                  <a:pt x="0" y="0"/>
                </a:lnTo>
                <a:close/>
              </a:path>
            </a:pathLst>
          </a:custGeom>
          <a:blipFill>
            <a:blip r:embed="rId6"/>
            <a:stretch>
              <a:fillRect l="0" t="0" r="0" b="0"/>
            </a:stretch>
          </a:blipFill>
        </p:spPr>
      </p:sp>
      <p:sp>
        <p:nvSpPr>
          <p:cNvPr name="Freeform 12" id="12"/>
          <p:cNvSpPr/>
          <p:nvPr/>
        </p:nvSpPr>
        <p:spPr>
          <a:xfrm flipH="false" flipV="false" rot="0">
            <a:off x="13692225" y="601990"/>
            <a:ext cx="3009900" cy="8656310"/>
          </a:xfrm>
          <a:custGeom>
            <a:avLst/>
            <a:gdLst/>
            <a:ahLst/>
            <a:cxnLst/>
            <a:rect r="r" b="b" t="t" l="l"/>
            <a:pathLst>
              <a:path h="8656310" w="3009900">
                <a:moveTo>
                  <a:pt x="0" y="0"/>
                </a:moveTo>
                <a:lnTo>
                  <a:pt x="3009900" y="0"/>
                </a:lnTo>
                <a:lnTo>
                  <a:pt x="3009900" y="8656310"/>
                </a:lnTo>
                <a:lnTo>
                  <a:pt x="0" y="8656310"/>
                </a:lnTo>
                <a:lnTo>
                  <a:pt x="0" y="0"/>
                </a:lnTo>
                <a:close/>
              </a:path>
            </a:pathLst>
          </a:custGeom>
          <a:blipFill>
            <a:blip r:embed="rId7"/>
            <a:stretch>
              <a:fillRect l="0" t="0" r="0" b="-23789"/>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8290991" y="838523"/>
            <a:ext cx="1706017" cy="1083321"/>
          </a:xfrm>
          <a:custGeom>
            <a:avLst/>
            <a:gdLst/>
            <a:ahLst/>
            <a:cxnLst/>
            <a:rect r="r" b="b" t="t" l="l"/>
            <a:pathLst>
              <a:path h="1083321" w="1706017">
                <a:moveTo>
                  <a:pt x="0" y="0"/>
                </a:moveTo>
                <a:lnTo>
                  <a:pt x="1706018" y="0"/>
                </a:lnTo>
                <a:lnTo>
                  <a:pt x="1706018" y="1083321"/>
                </a:lnTo>
                <a:lnTo>
                  <a:pt x="0" y="1083321"/>
                </a:lnTo>
                <a:lnTo>
                  <a:pt x="0" y="0"/>
                </a:lnTo>
                <a:close/>
              </a:path>
            </a:pathLst>
          </a:custGeom>
          <a:blipFill>
            <a:blip r:embed="rId3"/>
            <a:stretch>
              <a:fillRect l="0" t="0" r="0" b="0"/>
            </a:stretch>
          </a:blipFill>
        </p:spPr>
      </p:sp>
      <p:sp>
        <p:nvSpPr>
          <p:cNvPr name="TextBox 4" id="4"/>
          <p:cNvSpPr txBox="true"/>
          <p:nvPr/>
        </p:nvSpPr>
        <p:spPr>
          <a:xfrm rot="0">
            <a:off x="3043638" y="4953243"/>
            <a:ext cx="12200725" cy="1399342"/>
          </a:xfrm>
          <a:prstGeom prst="rect">
            <a:avLst/>
          </a:prstGeom>
        </p:spPr>
        <p:txBody>
          <a:bodyPr anchor="t" rtlCol="false" tIns="0" lIns="0" bIns="0" rIns="0">
            <a:spAutoFit/>
          </a:bodyPr>
          <a:lstStyle/>
          <a:p>
            <a:pPr algn="ctr">
              <a:lnSpc>
                <a:spcPts val="7500"/>
              </a:lnSpc>
            </a:pPr>
            <a:r>
              <a:rPr lang="en-US" b="true" sz="15000">
                <a:gradFill>
                  <a:gsLst>
                    <a:gs pos="0">
                      <a:srgbClr val="6717CD">
                        <a:alpha val="100000"/>
                      </a:srgbClr>
                    </a:gs>
                    <a:gs pos="100000">
                      <a:srgbClr val="B8569A">
                        <a:alpha val="100000"/>
                      </a:srgbClr>
                    </a:gs>
                  </a:gsLst>
                  <a:lin ang="0"/>
                </a:gradFill>
                <a:latin typeface="Montserrat Heavy"/>
                <a:ea typeface="Montserrat Heavy"/>
                <a:cs typeface="Montserrat Heavy"/>
                <a:sym typeface="Montserrat Heavy"/>
              </a:rPr>
              <a:t>OBRIGADO!</a:t>
            </a:r>
          </a:p>
          <a:p>
            <a:pPr algn="ctr">
              <a:lnSpc>
                <a:spcPts val="8390"/>
              </a:lnSpc>
            </a:pPr>
          </a:p>
        </p:txBody>
      </p:sp>
      <p:sp>
        <p:nvSpPr>
          <p:cNvPr name="TextBox 5" id="5"/>
          <p:cNvSpPr txBox="true"/>
          <p:nvPr/>
        </p:nvSpPr>
        <p:spPr>
          <a:xfrm rot="0">
            <a:off x="3670471" y="3106111"/>
            <a:ext cx="10947059" cy="512826"/>
          </a:xfrm>
          <a:prstGeom prst="rect">
            <a:avLst/>
          </a:prstGeom>
        </p:spPr>
        <p:txBody>
          <a:bodyPr anchor="t" rtlCol="false" tIns="0" lIns="0" bIns="0" rIns="0">
            <a:spAutoFit/>
          </a:bodyPr>
          <a:lstStyle/>
          <a:p>
            <a:pPr algn="ctr">
              <a:lnSpc>
                <a:spcPts val="4032"/>
              </a:lnSpc>
            </a:pPr>
            <a:r>
              <a:rPr lang="en-US" b="true" sz="3600">
                <a:solidFill>
                  <a:srgbClr val="3D3E40"/>
                </a:solidFill>
                <a:latin typeface="Montserrat Heavy"/>
                <a:ea typeface="Montserrat Heavy"/>
                <a:cs typeface="Montserrat Heavy"/>
                <a:sym typeface="Montserrat Heavy"/>
              </a:rPr>
              <a:t>NOME DO CURSO</a:t>
            </a:r>
          </a:p>
        </p:txBody>
      </p:sp>
      <p:sp>
        <p:nvSpPr>
          <p:cNvPr name="TextBox 6" id="6"/>
          <p:cNvSpPr txBox="true"/>
          <p:nvPr/>
        </p:nvSpPr>
        <p:spPr>
          <a:xfrm rot="0">
            <a:off x="3126166" y="7638186"/>
            <a:ext cx="12035659" cy="911542"/>
          </a:xfrm>
          <a:prstGeom prst="rect">
            <a:avLst/>
          </a:prstGeom>
        </p:spPr>
        <p:txBody>
          <a:bodyPr anchor="t" rtlCol="false" tIns="0" lIns="0" bIns="0" rIns="0">
            <a:spAutoFit/>
          </a:bodyPr>
          <a:lstStyle/>
          <a:p>
            <a:pPr algn="ctr">
              <a:lnSpc>
                <a:spcPts val="4228"/>
              </a:lnSpc>
            </a:pPr>
            <a:r>
              <a:rPr lang="en-US" b="true" sz="3356">
                <a:solidFill>
                  <a:srgbClr val="3D3E40"/>
                </a:solidFill>
                <a:latin typeface="Montserrat Bold"/>
                <a:ea typeface="Montserrat Bold"/>
                <a:cs typeface="Montserrat Bold"/>
                <a:sym typeface="Montserrat Bold"/>
              </a:rPr>
              <a:t>Nome professor</a:t>
            </a:r>
          </a:p>
          <a:p>
            <a:pPr algn="ctr">
              <a:lnSpc>
                <a:spcPts val="3016"/>
              </a:lnSpc>
            </a:pPr>
            <a:r>
              <a:rPr lang="en-US" sz="2394">
                <a:solidFill>
                  <a:srgbClr val="3D3E40"/>
                </a:solidFill>
                <a:latin typeface="Montserrat"/>
                <a:ea typeface="Montserrat"/>
                <a:cs typeface="Montserrat"/>
                <a:sym typeface="Montserrat"/>
              </a:rPr>
              <a:t>Título - Formação</a:t>
            </a:r>
          </a:p>
        </p:txBody>
      </p:sp>
      <p:grpSp>
        <p:nvGrpSpPr>
          <p:cNvPr name="Group 7" id="7"/>
          <p:cNvGrpSpPr>
            <a:grpSpLocks noChangeAspect="true"/>
          </p:cNvGrpSpPr>
          <p:nvPr/>
        </p:nvGrpSpPr>
        <p:grpSpPr>
          <a:xfrm rot="0">
            <a:off x="0" y="9258300"/>
            <a:ext cx="18288000" cy="1028700"/>
            <a:chOff x="0" y="0"/>
            <a:chExt cx="18288000" cy="1028700"/>
          </a:xfrm>
        </p:grpSpPr>
        <p:sp>
          <p:nvSpPr>
            <p:cNvPr name="Freeform 8" id="8"/>
            <p:cNvSpPr/>
            <p:nvPr/>
          </p:nvSpPr>
          <p:spPr>
            <a:xfrm flipH="false" flipV="false" rot="0">
              <a:off x="0" y="0"/>
              <a:ext cx="18288000" cy="1028700"/>
            </a:xfrm>
            <a:custGeom>
              <a:avLst/>
              <a:gdLst/>
              <a:ahLst/>
              <a:cxnLst/>
              <a:rect r="r" b="b" t="t" l="l"/>
              <a:pathLst>
                <a:path h="1028700" w="18288000">
                  <a:moveTo>
                    <a:pt x="0" y="0"/>
                  </a:moveTo>
                  <a:lnTo>
                    <a:pt x="0" y="1028700"/>
                  </a:lnTo>
                  <a:lnTo>
                    <a:pt x="18288000" y="1028700"/>
                  </a:lnTo>
                  <a:lnTo>
                    <a:pt x="18288000" y="0"/>
                  </a:lnTo>
                  <a:close/>
                </a:path>
              </a:pathLst>
            </a:custGeom>
            <a:gradFill rotWithShape="true">
              <a:gsLst>
                <a:gs pos="0">
                  <a:srgbClr val="6717CD">
                    <a:alpha val="100000"/>
                  </a:srgbClr>
                </a:gs>
                <a:gs pos="100000">
                  <a:srgbClr val="B8569A">
                    <a:alpha val="100000"/>
                  </a:srgbClr>
                </a:gs>
              </a:gsLst>
              <a:lin ang="0"/>
            </a:gradFill>
          </p:spPr>
        </p:sp>
      </p:grpSp>
      <p:sp>
        <p:nvSpPr>
          <p:cNvPr name="Freeform 9" id="9"/>
          <p:cNvSpPr/>
          <p:nvPr/>
        </p:nvSpPr>
        <p:spPr>
          <a:xfrm flipH="false" flipV="false" rot="0">
            <a:off x="775526" y="9740198"/>
            <a:ext cx="5285842" cy="38100"/>
          </a:xfrm>
          <a:custGeom>
            <a:avLst/>
            <a:gdLst/>
            <a:ahLst/>
            <a:cxnLst/>
            <a:rect r="r" b="b" t="t" l="l"/>
            <a:pathLst>
              <a:path h="38100" w="5285842">
                <a:moveTo>
                  <a:pt x="0" y="0"/>
                </a:moveTo>
                <a:lnTo>
                  <a:pt x="5285841" y="0"/>
                </a:lnTo>
                <a:lnTo>
                  <a:pt x="5285841" y="38100"/>
                </a:lnTo>
                <a:lnTo>
                  <a:pt x="0" y="381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6513824" y="9582464"/>
            <a:ext cx="5365518" cy="323221"/>
          </a:xfrm>
          <a:prstGeom prst="rect">
            <a:avLst/>
          </a:prstGeom>
        </p:spPr>
        <p:txBody>
          <a:bodyPr anchor="t" rtlCol="false" tIns="0" lIns="0" bIns="0" rIns="0">
            <a:spAutoFit/>
          </a:bodyPr>
          <a:lstStyle/>
          <a:p>
            <a:pPr algn="ctr">
              <a:lnSpc>
                <a:spcPts val="2659"/>
              </a:lnSpc>
            </a:pPr>
            <a:r>
              <a:rPr lang="en-US" b="true" sz="1899">
                <a:solidFill>
                  <a:srgbClr val="FFFFFF"/>
                </a:solidFill>
                <a:latin typeface="Montserrat Bold"/>
                <a:ea typeface="Montserrat Bold"/>
                <a:cs typeface="Montserrat Bold"/>
                <a:sym typeface="Montserrat Bold"/>
              </a:rPr>
              <a:t>PPG</a:t>
            </a:r>
            <a:r>
              <a:rPr lang="en-US" sz="1899">
                <a:solidFill>
                  <a:srgbClr val="FFFFFF"/>
                </a:solidFill>
                <a:latin typeface="Montserrat"/>
                <a:ea typeface="Montserrat"/>
                <a:cs typeface="Montserrat"/>
                <a:sym typeface="Montserrat"/>
              </a:rPr>
              <a:t>VET</a:t>
            </a:r>
            <a:r>
              <a:rPr lang="en-US" sz="1899">
                <a:solidFill>
                  <a:srgbClr val="FFFFFF"/>
                </a:solidFill>
                <a:latin typeface="Montserrat"/>
                <a:ea typeface="Montserrat"/>
                <a:cs typeface="Montserrat"/>
                <a:sym typeface="Montserrat"/>
              </a:rPr>
              <a:t> - É ser </a:t>
            </a:r>
            <a:r>
              <a:rPr lang="en-US" b="true" sz="1899">
                <a:solidFill>
                  <a:srgbClr val="FFFFFF"/>
                </a:solidFill>
                <a:latin typeface="Montserrat Ultra-Bold"/>
                <a:ea typeface="Montserrat Ultra-Bold"/>
                <a:cs typeface="Montserrat Ultra-Bold"/>
                <a:sym typeface="Montserrat Ultra-Bold"/>
              </a:rPr>
              <a:t>ponto </a:t>
            </a:r>
            <a:r>
              <a:rPr lang="en-US" sz="1899">
                <a:solidFill>
                  <a:srgbClr val="FFFFFF"/>
                </a:solidFill>
                <a:latin typeface="Montserrat"/>
                <a:ea typeface="Montserrat"/>
                <a:cs typeface="Montserrat"/>
                <a:sym typeface="Montserrat"/>
              </a:rPr>
              <a:t>fora da caixa.</a:t>
            </a:r>
          </a:p>
        </p:txBody>
      </p:sp>
      <p:sp>
        <p:nvSpPr>
          <p:cNvPr name="Freeform 11" id="11"/>
          <p:cNvSpPr/>
          <p:nvPr/>
        </p:nvSpPr>
        <p:spPr>
          <a:xfrm flipH="false" flipV="false" rot="0">
            <a:off x="12336542" y="9740198"/>
            <a:ext cx="5285842" cy="38100"/>
          </a:xfrm>
          <a:custGeom>
            <a:avLst/>
            <a:gdLst/>
            <a:ahLst/>
            <a:cxnLst/>
            <a:rect r="r" b="b" t="t" l="l"/>
            <a:pathLst>
              <a:path h="38100" w="5285842">
                <a:moveTo>
                  <a:pt x="0" y="0"/>
                </a:moveTo>
                <a:lnTo>
                  <a:pt x="5285841" y="0"/>
                </a:lnTo>
                <a:lnTo>
                  <a:pt x="5285841" y="38100"/>
                </a:lnTo>
                <a:lnTo>
                  <a:pt x="0" y="381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DAHYp-yx_Sk</dc:identifier>
  <dcterms:modified xsi:type="dcterms:W3CDTF">2011-08-01T06:04:30Z</dcterms:modified>
  <cp:revision>1</cp:revision>
  <dc:title>Cópia de [MODELO] Slides para Professores PPGVET</dc:title>
</cp:coreProperties>
</file>