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Montserrat" charset="1" panose="00000500000000000000"/>
      <p:regular r:id="rId18"/>
    </p:embeddedFont>
    <p:embeddedFont>
      <p:font typeface="Montserrat Ultra-Bold" charset="1" panose="00000900000000000000"/>
      <p:regular r:id="rId19"/>
    </p:embeddedFont>
    <p:embeddedFont>
      <p:font typeface="Montserrat Bold" charset="1" panose="00000800000000000000"/>
      <p:regular r:id="rId20"/>
    </p:embeddedFont>
    <p:embeddedFont>
      <p:font typeface="Montserrat Heavy" charset="1" panose="00000A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png" Type="http://schemas.openxmlformats.org/officeDocument/2006/relationships/image"/><Relationship Id="rId4" Target="../media/image10.jpeg" Type="http://schemas.openxmlformats.org/officeDocument/2006/relationships/image"/><Relationship Id="rId5"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pn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pn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5.pn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png" Type="http://schemas.openxmlformats.org/officeDocument/2006/relationships/image"/><Relationship Id="rId4" Target="../media/image5.pn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pn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5.png" Type="http://schemas.openxmlformats.org/officeDocument/2006/relationships/image"/><Relationship Id="rId7" Target="../media/image17.png" Type="http://schemas.openxmlformats.org/officeDocument/2006/relationships/image"/><Relationship Id="rId8" Target="../media/image1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svg" Type="http://schemas.openxmlformats.org/officeDocument/2006/relationships/image"/><Relationship Id="rId11" Target="../media/image28.jpeg" Type="http://schemas.openxmlformats.org/officeDocument/2006/relationships/image"/><Relationship Id="rId12" Target="../media/image5.png" Type="http://schemas.openxmlformats.org/officeDocument/2006/relationships/image"/><Relationship Id="rId2" Target="../media/image1.jpeg" Type="http://schemas.openxmlformats.org/officeDocument/2006/relationships/image"/><Relationship Id="rId3" Target="../media/image9.pn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jpeg" Type="http://schemas.openxmlformats.org/officeDocument/2006/relationships/image"/><Relationship Id="rId7" Target="../media/image24.png" Type="http://schemas.openxmlformats.org/officeDocument/2006/relationships/image"/><Relationship Id="rId8" Target="../media/image25.svg" Type="http://schemas.openxmlformats.org/officeDocument/2006/relationships/image"/><Relationship Id="rId9" Target="../media/image2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 Id="rId5" Target="../media/image5.pn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png" Type="http://schemas.openxmlformats.org/officeDocument/2006/relationships/image"/><Relationship Id="rId4" Target="../media/image5.pn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png" Type="http://schemas.openxmlformats.org/officeDocument/2006/relationships/image"/><Relationship Id="rId4" Target="../media/image31.png" Type="http://schemas.openxmlformats.org/officeDocument/2006/relationships/image"/><Relationship Id="rId5" Target="../media/image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5.png" Type="http://schemas.openxmlformats.org/officeDocument/2006/relationships/image"/><Relationship Id="rId7" Target="../media/image3.png" Type="http://schemas.openxmlformats.org/officeDocument/2006/relationships/image"/><Relationship Id="rId8"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1F0EB"/>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63503" y="-63503"/>
            <a:ext cx="18414997" cy="10413997"/>
            <a:chOff x="0" y="0"/>
            <a:chExt cx="18415000" cy="10414000"/>
          </a:xfrm>
        </p:grpSpPr>
        <p:sp>
          <p:nvSpPr>
            <p:cNvPr name="Freeform 3" id="3"/>
            <p:cNvSpPr/>
            <p:nvPr/>
          </p:nvSpPr>
          <p:spPr>
            <a:xfrm flipH="false" flipV="false" rot="0">
              <a:off x="63500" y="63500"/>
              <a:ext cx="18288000" cy="10287000"/>
            </a:xfrm>
            <a:custGeom>
              <a:avLst/>
              <a:gdLst/>
              <a:ahLst/>
              <a:cxnLst/>
              <a:rect r="r" b="b" t="t" l="l"/>
              <a:pathLst>
                <a:path h="10287000" w="18288000">
                  <a:moveTo>
                    <a:pt x="0" y="10287000"/>
                  </a:moveTo>
                  <a:lnTo>
                    <a:pt x="18288000" y="10287000"/>
                  </a:lnTo>
                  <a:lnTo>
                    <a:pt x="18288000" y="0"/>
                  </a:lnTo>
                  <a:lnTo>
                    <a:pt x="0" y="0"/>
                  </a:lnTo>
                  <a:close/>
                </a:path>
              </a:pathLst>
            </a:custGeom>
            <a:solidFill>
              <a:srgbClr val="000000">
                <a:alpha val="0"/>
              </a:srgbClr>
            </a:solidFill>
          </p:spPr>
        </p:sp>
        <p:sp>
          <p:nvSpPr>
            <p:cNvPr name="Freeform 4" id="4"/>
            <p:cNvSpPr/>
            <p:nvPr/>
          </p:nvSpPr>
          <p:spPr>
            <a:xfrm flipH="false" flipV="false" rot="0">
              <a:off x="3518408" y="2829687"/>
              <a:ext cx="11378183" cy="3851783"/>
            </a:xfrm>
            <a:custGeom>
              <a:avLst/>
              <a:gdLst/>
              <a:ahLst/>
              <a:cxnLst/>
              <a:rect r="r" b="b" t="t" l="l"/>
              <a:pathLst>
                <a:path h="3851783" w="11378183">
                  <a:moveTo>
                    <a:pt x="0" y="3851783"/>
                  </a:moveTo>
                  <a:lnTo>
                    <a:pt x="11378184" y="3851783"/>
                  </a:lnTo>
                  <a:lnTo>
                    <a:pt x="11378184" y="0"/>
                  </a:lnTo>
                  <a:lnTo>
                    <a:pt x="0" y="0"/>
                  </a:lnTo>
                  <a:close/>
                </a:path>
              </a:pathLst>
            </a:custGeom>
            <a:solidFill>
              <a:srgbClr val="000000">
                <a:alpha val="0"/>
              </a:srgbClr>
            </a:solidFill>
          </p:spPr>
        </p:sp>
      </p:grpSp>
      <p:sp>
        <p:nvSpPr>
          <p:cNvPr name="Freeform 5" id="5"/>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58000"/>
            </a:blip>
            <a:stretch>
              <a:fillRect l="0" t="0" r="0" b="0"/>
            </a:stretch>
          </a:blipFill>
        </p:spPr>
      </p:sp>
      <p:grpSp>
        <p:nvGrpSpPr>
          <p:cNvPr name="Group 6" id="6"/>
          <p:cNvGrpSpPr/>
          <p:nvPr/>
        </p:nvGrpSpPr>
        <p:grpSpPr>
          <a:xfrm rot="0">
            <a:off x="3454898" y="2766184"/>
            <a:ext cx="11382375" cy="7862421"/>
            <a:chOff x="0" y="0"/>
            <a:chExt cx="15176500" cy="10483228"/>
          </a:xfrm>
        </p:grpSpPr>
        <p:sp>
          <p:nvSpPr>
            <p:cNvPr name="Freeform 7" id="7"/>
            <p:cNvSpPr/>
            <p:nvPr/>
          </p:nvSpPr>
          <p:spPr>
            <a:xfrm flipH="false" flipV="false" rot="0">
              <a:off x="0" y="0"/>
              <a:ext cx="15176500" cy="5130800"/>
            </a:xfrm>
            <a:custGeom>
              <a:avLst/>
              <a:gdLst/>
              <a:ahLst/>
              <a:cxnLst/>
              <a:rect r="r" b="b" t="t" l="l"/>
              <a:pathLst>
                <a:path h="5130800" w="15176500">
                  <a:moveTo>
                    <a:pt x="0" y="0"/>
                  </a:moveTo>
                  <a:lnTo>
                    <a:pt x="15176500" y="0"/>
                  </a:lnTo>
                  <a:lnTo>
                    <a:pt x="15176500" y="5130800"/>
                  </a:lnTo>
                  <a:lnTo>
                    <a:pt x="0" y="5130800"/>
                  </a:lnTo>
                  <a:lnTo>
                    <a:pt x="0" y="0"/>
                  </a:lnTo>
                  <a:close/>
                </a:path>
              </a:pathLst>
            </a:custGeom>
            <a:blipFill>
              <a:blip r:embed="rId3"/>
              <a:stretch>
                <a:fillRect l="0" t="0" r="0" b="-495"/>
              </a:stretch>
            </a:blipFill>
          </p:spPr>
        </p:sp>
        <p:sp>
          <p:nvSpPr>
            <p:cNvPr name="TextBox 8" id="8"/>
            <p:cNvSpPr txBox="true"/>
            <p:nvPr/>
          </p:nvSpPr>
          <p:spPr>
            <a:xfrm rot="0">
              <a:off x="3089669" y="5459197"/>
              <a:ext cx="9171445" cy="887552"/>
            </a:xfrm>
            <a:prstGeom prst="rect">
              <a:avLst/>
            </a:prstGeom>
          </p:spPr>
          <p:txBody>
            <a:bodyPr anchor="t" rtlCol="false" tIns="0" lIns="0" bIns="0" rIns="0">
              <a:spAutoFit/>
            </a:bodyPr>
            <a:lstStyle/>
            <a:p>
              <a:pPr algn="l">
                <a:lnSpc>
                  <a:spcPts val="5540"/>
                </a:lnSpc>
              </a:pPr>
              <a:r>
                <a:rPr lang="en-US" sz="3957">
                  <a:solidFill>
                    <a:srgbClr val="333333"/>
                  </a:solidFill>
                  <a:latin typeface="Montserrat"/>
                  <a:ea typeface="Montserrat"/>
                  <a:cs typeface="Montserrat"/>
                  <a:sym typeface="Montserrat"/>
                </a:rPr>
                <a:t>“É ser </a:t>
              </a:r>
              <a:r>
                <a:rPr lang="en-US" b="true" sz="3957">
                  <a:solidFill>
                    <a:srgbClr val="0482EC"/>
                  </a:solidFill>
                  <a:latin typeface="Montserrat Ultra-Bold"/>
                  <a:ea typeface="Montserrat Ultra-Bold"/>
                  <a:cs typeface="Montserrat Ultra-Bold"/>
                  <a:sym typeface="Montserrat Ultra-Bold"/>
                </a:rPr>
                <a:t>ponto</a:t>
              </a:r>
              <a:r>
                <a:rPr lang="en-US" b="true" sz="3957">
                  <a:solidFill>
                    <a:srgbClr val="333333"/>
                  </a:solidFill>
                  <a:latin typeface="Montserrat Ultra-Bold"/>
                  <a:ea typeface="Montserrat Ultra-Bold"/>
                  <a:cs typeface="Montserrat Ultra-Bold"/>
                  <a:sym typeface="Montserrat Ultra-Bold"/>
                </a:rPr>
                <a:t> </a:t>
              </a:r>
              <a:r>
                <a:rPr lang="en-US" sz="3957">
                  <a:solidFill>
                    <a:srgbClr val="333333"/>
                  </a:solidFill>
                  <a:latin typeface="Montserrat"/>
                  <a:ea typeface="Montserrat"/>
                  <a:cs typeface="Montserrat"/>
                  <a:sym typeface="Montserrat"/>
                </a:rPr>
                <a:t>fora da caixa.”</a:t>
              </a:r>
            </a:p>
          </p:txBody>
        </p:sp>
        <p:sp>
          <p:nvSpPr>
            <p:cNvPr name="TextBox 9" id="9"/>
            <p:cNvSpPr txBox="true"/>
            <p:nvPr/>
          </p:nvSpPr>
          <p:spPr>
            <a:xfrm rot="0">
              <a:off x="1620418" y="3791598"/>
              <a:ext cx="2580437" cy="6691630"/>
            </a:xfrm>
            <a:prstGeom prst="rect">
              <a:avLst/>
            </a:prstGeom>
          </p:spPr>
          <p:txBody>
            <a:bodyPr anchor="t" rtlCol="false" tIns="0" lIns="0" bIns="0" rIns="0">
              <a:spAutoFit/>
            </a:bodyPr>
            <a:lstStyle/>
            <a:p>
              <a:pPr algn="l">
                <a:lnSpc>
                  <a:spcPts val="42000"/>
                </a:lnSpc>
              </a:pPr>
              <a:r>
                <a:rPr lang="en-US" b="true" sz="30000">
                  <a:solidFill>
                    <a:srgbClr val="333333">
                      <a:alpha val="14902"/>
                    </a:srgbClr>
                  </a:solidFill>
                  <a:latin typeface="Montserrat Bold"/>
                  <a:ea typeface="Montserrat Bold"/>
                  <a:cs typeface="Montserrat Bold"/>
                  <a:sym typeface="Montserrat Bold"/>
                </a:rPr>
                <a:t>“</a:t>
              </a:r>
            </a:p>
          </p:txBody>
        </p:sp>
        <p:sp>
          <p:nvSpPr>
            <p:cNvPr name="Freeform 10" id="10"/>
            <p:cNvSpPr/>
            <p:nvPr/>
          </p:nvSpPr>
          <p:spPr>
            <a:xfrm flipH="false" flipV="false" rot="0">
              <a:off x="3715508" y="7721502"/>
              <a:ext cx="3393748" cy="1153874"/>
            </a:xfrm>
            <a:custGeom>
              <a:avLst/>
              <a:gdLst/>
              <a:ahLst/>
              <a:cxnLst/>
              <a:rect r="r" b="b" t="t" l="l"/>
              <a:pathLst>
                <a:path h="1153874" w="3393748">
                  <a:moveTo>
                    <a:pt x="0" y="0"/>
                  </a:moveTo>
                  <a:lnTo>
                    <a:pt x="3393748" y="0"/>
                  </a:lnTo>
                  <a:lnTo>
                    <a:pt x="3393748" y="1153874"/>
                  </a:lnTo>
                  <a:lnTo>
                    <a:pt x="0" y="1153874"/>
                  </a:lnTo>
                  <a:lnTo>
                    <a:pt x="0" y="0"/>
                  </a:lnTo>
                  <a:close/>
                </a:path>
              </a:pathLst>
            </a:custGeom>
            <a:blipFill>
              <a:blip r:embed="rId4"/>
              <a:stretch>
                <a:fillRect l="0" t="0" r="0" b="0"/>
              </a:stretch>
            </a:blipFill>
          </p:spPr>
        </p:sp>
        <p:sp>
          <p:nvSpPr>
            <p:cNvPr name="Freeform 11" id="11"/>
            <p:cNvSpPr/>
            <p:nvPr/>
          </p:nvSpPr>
          <p:spPr>
            <a:xfrm flipH="false" flipV="false" rot="0">
              <a:off x="7666125" y="7567692"/>
              <a:ext cx="3846131" cy="1307684"/>
            </a:xfrm>
            <a:custGeom>
              <a:avLst/>
              <a:gdLst/>
              <a:ahLst/>
              <a:cxnLst/>
              <a:rect r="r" b="b" t="t" l="l"/>
              <a:pathLst>
                <a:path h="1307684" w="3846131">
                  <a:moveTo>
                    <a:pt x="0" y="0"/>
                  </a:moveTo>
                  <a:lnTo>
                    <a:pt x="3846131" y="0"/>
                  </a:lnTo>
                  <a:lnTo>
                    <a:pt x="3846131" y="1307684"/>
                  </a:lnTo>
                  <a:lnTo>
                    <a:pt x="0" y="1307684"/>
                  </a:lnTo>
                  <a:lnTo>
                    <a:pt x="0" y="0"/>
                  </a:lnTo>
                  <a:close/>
                </a:path>
              </a:pathLst>
            </a:custGeom>
            <a:blipFill>
              <a:blip r:embed="rId5"/>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1F0EB"/>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58000"/>
            </a:blip>
            <a:stretch>
              <a:fillRect l="0" t="0" r="0" b="0"/>
            </a:stretch>
          </a:blipFill>
        </p:spPr>
      </p:sp>
      <p:sp>
        <p:nvSpPr>
          <p:cNvPr name="Freeform 3" id="3"/>
          <p:cNvSpPr/>
          <p:nvPr/>
        </p:nvSpPr>
        <p:spPr>
          <a:xfrm flipH="false" flipV="false" rot="0">
            <a:off x="8406298" y="778974"/>
            <a:ext cx="1476375" cy="495300"/>
          </a:xfrm>
          <a:custGeom>
            <a:avLst/>
            <a:gdLst/>
            <a:ahLst/>
            <a:cxnLst/>
            <a:rect r="r" b="b" t="t" l="l"/>
            <a:pathLst>
              <a:path h="495300" w="1476375">
                <a:moveTo>
                  <a:pt x="0" y="0"/>
                </a:moveTo>
                <a:lnTo>
                  <a:pt x="1476375" y="0"/>
                </a:lnTo>
                <a:lnTo>
                  <a:pt x="1476375" y="495300"/>
                </a:lnTo>
                <a:lnTo>
                  <a:pt x="0" y="495300"/>
                </a:lnTo>
                <a:lnTo>
                  <a:pt x="0" y="0"/>
                </a:lnTo>
                <a:close/>
              </a:path>
            </a:pathLst>
          </a:custGeom>
          <a:blipFill>
            <a:blip r:embed="rId3"/>
            <a:stretch>
              <a:fillRect l="0" t="0" r="0" b="-1923"/>
            </a:stretch>
          </a:blipFill>
        </p:spPr>
      </p:sp>
      <p:sp>
        <p:nvSpPr>
          <p:cNvPr name="TextBox 4" id="4"/>
          <p:cNvSpPr txBox="true"/>
          <p:nvPr/>
        </p:nvSpPr>
        <p:spPr>
          <a:xfrm rot="0">
            <a:off x="1408562" y="5489839"/>
            <a:ext cx="15470867" cy="1399342"/>
          </a:xfrm>
          <a:prstGeom prst="rect">
            <a:avLst/>
          </a:prstGeom>
        </p:spPr>
        <p:txBody>
          <a:bodyPr anchor="t" rtlCol="false" tIns="0" lIns="0" bIns="0" rIns="0">
            <a:spAutoFit/>
          </a:bodyPr>
          <a:lstStyle/>
          <a:p>
            <a:pPr algn="ctr">
              <a:lnSpc>
                <a:spcPts val="7500"/>
              </a:lnSpc>
            </a:pPr>
            <a:r>
              <a:rPr lang="en-US" b="true" sz="15000">
                <a:solidFill>
                  <a:srgbClr val="333333"/>
                </a:solidFill>
                <a:latin typeface="Montserrat Heavy"/>
                <a:ea typeface="Montserrat Heavy"/>
                <a:cs typeface="Montserrat Heavy"/>
                <a:sym typeface="Montserrat Heavy"/>
              </a:rPr>
              <a:t>BEM VINDO!</a:t>
            </a:r>
          </a:p>
          <a:p>
            <a:pPr algn="ctr">
              <a:lnSpc>
                <a:spcPts val="8390"/>
              </a:lnSpc>
            </a:pPr>
          </a:p>
        </p:txBody>
      </p:sp>
      <p:sp>
        <p:nvSpPr>
          <p:cNvPr name="Freeform 5" id="5"/>
          <p:cNvSpPr/>
          <p:nvPr/>
        </p:nvSpPr>
        <p:spPr>
          <a:xfrm flipH="false" flipV="false" rot="0">
            <a:off x="6344593" y="3643393"/>
            <a:ext cx="5534749" cy="2103205"/>
          </a:xfrm>
          <a:custGeom>
            <a:avLst/>
            <a:gdLst/>
            <a:ahLst/>
            <a:cxnLst/>
            <a:rect r="r" b="b" t="t" l="l"/>
            <a:pathLst>
              <a:path h="2103205" w="5534749">
                <a:moveTo>
                  <a:pt x="0" y="0"/>
                </a:moveTo>
                <a:lnTo>
                  <a:pt x="5534749" y="0"/>
                </a:lnTo>
                <a:lnTo>
                  <a:pt x="5534749" y="2103204"/>
                </a:lnTo>
                <a:lnTo>
                  <a:pt x="0" y="2103204"/>
                </a:lnTo>
                <a:lnTo>
                  <a:pt x="0" y="0"/>
                </a:lnTo>
                <a:close/>
              </a:path>
            </a:pathLst>
          </a:custGeom>
          <a:blipFill>
            <a:blip r:embed="rId4"/>
            <a:stretch>
              <a:fillRect l="0" t="0" r="0" b="0"/>
            </a:stretch>
          </a:blipFill>
        </p:spPr>
      </p:sp>
      <p:sp>
        <p:nvSpPr>
          <p:cNvPr name="TextBox 6" id="6"/>
          <p:cNvSpPr txBox="true"/>
          <p:nvPr/>
        </p:nvSpPr>
        <p:spPr>
          <a:xfrm rot="0">
            <a:off x="6865037" y="4010657"/>
            <a:ext cx="4557916" cy="952406"/>
          </a:xfrm>
          <a:prstGeom prst="rect">
            <a:avLst/>
          </a:prstGeom>
        </p:spPr>
        <p:txBody>
          <a:bodyPr anchor="t" rtlCol="false" tIns="0" lIns="0" bIns="0" rIns="0">
            <a:spAutoFit/>
          </a:bodyPr>
          <a:lstStyle/>
          <a:p>
            <a:pPr algn="just">
              <a:lnSpc>
                <a:spcPts val="7032"/>
              </a:lnSpc>
            </a:pPr>
            <a:r>
              <a:rPr lang="en-US" b="true" sz="7627">
                <a:solidFill>
                  <a:srgbClr val="EBEBEB"/>
                </a:solidFill>
                <a:latin typeface="Montserrat Heavy"/>
                <a:ea typeface="Montserrat Heavy"/>
                <a:cs typeface="Montserrat Heavy"/>
                <a:sym typeface="Montserrat Heavy"/>
              </a:rPr>
              <a:t>AULA 01</a:t>
            </a:r>
          </a:p>
        </p:txBody>
      </p:sp>
      <p:sp>
        <p:nvSpPr>
          <p:cNvPr name="TextBox 7" id="7"/>
          <p:cNvSpPr txBox="true"/>
          <p:nvPr/>
        </p:nvSpPr>
        <p:spPr>
          <a:xfrm rot="0">
            <a:off x="3713090" y="1818637"/>
            <a:ext cx="10947059" cy="613410"/>
          </a:xfrm>
          <a:prstGeom prst="rect">
            <a:avLst/>
          </a:prstGeom>
        </p:spPr>
        <p:txBody>
          <a:bodyPr anchor="t" rtlCol="false" tIns="0" lIns="0" bIns="0" rIns="0">
            <a:spAutoFit/>
          </a:bodyPr>
          <a:lstStyle/>
          <a:p>
            <a:pPr algn="ctr">
              <a:lnSpc>
                <a:spcPts val="5040"/>
              </a:lnSpc>
            </a:pPr>
            <a:r>
              <a:rPr lang="en-US" b="true" sz="3600">
                <a:solidFill>
                  <a:srgbClr val="0482EC"/>
                </a:solidFill>
                <a:latin typeface="Montserrat Heavy"/>
                <a:ea typeface="Montserrat Heavy"/>
                <a:cs typeface="Montserrat Heavy"/>
                <a:sym typeface="Montserrat Heavy"/>
              </a:rPr>
              <a:t>NOME DO CURSO</a:t>
            </a:r>
          </a:p>
        </p:txBody>
      </p:sp>
      <p:sp>
        <p:nvSpPr>
          <p:cNvPr name="TextBox 8" id="8"/>
          <p:cNvSpPr txBox="true"/>
          <p:nvPr/>
        </p:nvSpPr>
        <p:spPr>
          <a:xfrm rot="0">
            <a:off x="3126166" y="7600086"/>
            <a:ext cx="12035659" cy="993772"/>
          </a:xfrm>
          <a:prstGeom prst="rect">
            <a:avLst/>
          </a:prstGeom>
        </p:spPr>
        <p:txBody>
          <a:bodyPr anchor="t" rtlCol="false" tIns="0" lIns="0" bIns="0" rIns="0">
            <a:spAutoFit/>
          </a:bodyPr>
          <a:lstStyle/>
          <a:p>
            <a:pPr algn="ctr">
              <a:lnSpc>
                <a:spcPts val="4698"/>
              </a:lnSpc>
            </a:pPr>
            <a:r>
              <a:rPr lang="en-US" b="true" sz="3356">
                <a:solidFill>
                  <a:srgbClr val="3D3E40"/>
                </a:solidFill>
                <a:latin typeface="Montserrat Bold"/>
                <a:ea typeface="Montserrat Bold"/>
                <a:cs typeface="Montserrat Bold"/>
                <a:sym typeface="Montserrat Bold"/>
              </a:rPr>
              <a:t>Nome professor</a:t>
            </a:r>
          </a:p>
          <a:p>
            <a:pPr algn="ctr">
              <a:lnSpc>
                <a:spcPts val="3351"/>
              </a:lnSpc>
            </a:pPr>
            <a:r>
              <a:rPr lang="en-US" sz="2394">
                <a:solidFill>
                  <a:srgbClr val="3D3E40"/>
                </a:solidFill>
                <a:latin typeface="Montserrat"/>
                <a:ea typeface="Montserrat"/>
                <a:cs typeface="Montserrat"/>
                <a:sym typeface="Montserrat"/>
              </a:rPr>
              <a:t>Título - Formação</a:t>
            </a:r>
          </a:p>
        </p:txBody>
      </p:sp>
      <p:grpSp>
        <p:nvGrpSpPr>
          <p:cNvPr name="Group 9" id="9"/>
          <p:cNvGrpSpPr/>
          <p:nvPr/>
        </p:nvGrpSpPr>
        <p:grpSpPr>
          <a:xfrm rot="0">
            <a:off x="0" y="9258300"/>
            <a:ext cx="18288000" cy="1028700"/>
            <a:chOff x="0" y="0"/>
            <a:chExt cx="24384000" cy="1371600"/>
          </a:xfrm>
        </p:grpSpPr>
        <p:grpSp>
          <p:nvGrpSpPr>
            <p:cNvPr name="Group 10" id="10"/>
            <p:cNvGrpSpPr>
              <a:grpSpLocks noChangeAspect="true"/>
            </p:cNvGrpSpPr>
            <p:nvPr/>
          </p:nvGrpSpPr>
          <p:grpSpPr>
            <a:xfrm rot="0">
              <a:off x="0" y="0"/>
              <a:ext cx="24384000" cy="1371600"/>
              <a:chOff x="0" y="0"/>
              <a:chExt cx="18288000" cy="1028700"/>
            </a:xfrm>
          </p:grpSpPr>
          <p:sp>
            <p:nvSpPr>
              <p:cNvPr name="Freeform 11" id="11"/>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solidFill>
                <a:srgbClr val="0482EC"/>
              </a:solidFill>
            </p:spPr>
          </p:sp>
        </p:grpSp>
        <p:sp>
          <p:nvSpPr>
            <p:cNvPr name="Freeform 12" id="12"/>
            <p:cNvSpPr/>
            <p:nvPr/>
          </p:nvSpPr>
          <p:spPr>
            <a:xfrm flipH="false" flipV="false" rot="0">
              <a:off x="1034034" y="574383"/>
              <a:ext cx="7047789" cy="50800"/>
            </a:xfrm>
            <a:custGeom>
              <a:avLst/>
              <a:gdLst/>
              <a:ahLst/>
              <a:cxnLst/>
              <a:rect r="r" b="b" t="t" l="l"/>
              <a:pathLst>
                <a:path h="50800" w="7047789">
                  <a:moveTo>
                    <a:pt x="0" y="0"/>
                  </a:moveTo>
                  <a:lnTo>
                    <a:pt x="7047789" y="0"/>
                  </a:lnTo>
                  <a:lnTo>
                    <a:pt x="7047789" y="50800"/>
                  </a:lnTo>
                  <a:lnTo>
                    <a:pt x="0" y="50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3" id="13"/>
            <p:cNvSpPr txBox="true"/>
            <p:nvPr/>
          </p:nvSpPr>
          <p:spPr>
            <a:xfrm rot="0">
              <a:off x="8685098" y="376771"/>
              <a:ext cx="7154024" cy="418262"/>
            </a:xfrm>
            <a:prstGeom prst="rect">
              <a:avLst/>
            </a:prstGeom>
          </p:spPr>
          <p:txBody>
            <a:bodyPr anchor="t" rtlCol="false" tIns="0" lIns="0" bIns="0" rIns="0">
              <a:spAutoFit/>
            </a:bodyPr>
            <a:lstStyle/>
            <a:p>
              <a:pPr algn="ctr">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EDUCAÇÃO -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sp>
          <p:nvSpPr>
            <p:cNvPr name="Freeform 14" id="14"/>
            <p:cNvSpPr/>
            <p:nvPr/>
          </p:nvSpPr>
          <p:spPr>
            <a:xfrm flipH="false" flipV="false" rot="0">
              <a:off x="16448722" y="574383"/>
              <a:ext cx="7047789" cy="50800"/>
            </a:xfrm>
            <a:custGeom>
              <a:avLst/>
              <a:gdLst/>
              <a:ahLst/>
              <a:cxnLst/>
              <a:rect r="r" b="b" t="t" l="l"/>
              <a:pathLst>
                <a:path h="50800" w="7047789">
                  <a:moveTo>
                    <a:pt x="0" y="0"/>
                  </a:moveTo>
                  <a:lnTo>
                    <a:pt x="7047789" y="0"/>
                  </a:lnTo>
                  <a:lnTo>
                    <a:pt x="7047789" y="50800"/>
                  </a:lnTo>
                  <a:lnTo>
                    <a:pt x="0" y="50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572"/>
            <a:ext cx="18288000" cy="10290572"/>
            <a:chOff x="0" y="0"/>
            <a:chExt cx="24384000" cy="13720763"/>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alphaModFix amt="58000"/>
              </a:blip>
              <a:stretch>
                <a:fillRect l="0" t="0" r="0" b="0"/>
              </a:stretch>
            </a:blipFill>
          </p:spPr>
        </p:sp>
        <p:sp>
          <p:nvSpPr>
            <p:cNvPr name="Freeform 4" id="4"/>
            <p:cNvSpPr/>
            <p:nvPr/>
          </p:nvSpPr>
          <p:spPr>
            <a:xfrm flipH="false" flipV="false" rot="0">
              <a:off x="0" y="4763"/>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alphaModFix amt="25000"/>
              </a:blip>
              <a:stretch>
                <a:fillRect l="0" t="0" r="0" b="0"/>
              </a:stretch>
            </a:blipFill>
          </p:spPr>
        </p:sp>
      </p:grpSp>
      <p:grpSp>
        <p:nvGrpSpPr>
          <p:cNvPr name="Group 5" id="5"/>
          <p:cNvGrpSpPr>
            <a:grpSpLocks noChangeAspect="true"/>
          </p:cNvGrpSpPr>
          <p:nvPr/>
        </p:nvGrpSpPr>
        <p:grpSpPr>
          <a:xfrm rot="0">
            <a:off x="1249204" y="7686123"/>
            <a:ext cx="1055551" cy="1058751"/>
            <a:chOff x="0" y="0"/>
            <a:chExt cx="1055560" cy="1058748"/>
          </a:xfrm>
        </p:grpSpPr>
        <p:sp>
          <p:nvSpPr>
            <p:cNvPr name="Freeform 6" id="6"/>
            <p:cNvSpPr/>
            <p:nvPr/>
          </p:nvSpPr>
          <p:spPr>
            <a:xfrm flipH="false" flipV="false" rot="0">
              <a:off x="0" y="0"/>
              <a:ext cx="1055497" cy="1058799"/>
            </a:xfrm>
            <a:custGeom>
              <a:avLst/>
              <a:gdLst/>
              <a:ahLst/>
              <a:cxnLst/>
              <a:rect r="r" b="b" t="t" l="l"/>
              <a:pathLst>
                <a:path h="1058799" w="1055497">
                  <a:moveTo>
                    <a:pt x="0" y="0"/>
                  </a:moveTo>
                  <a:lnTo>
                    <a:pt x="0" y="1058799"/>
                  </a:lnTo>
                  <a:lnTo>
                    <a:pt x="1055497" y="1058799"/>
                  </a:lnTo>
                  <a:lnTo>
                    <a:pt x="1055497" y="0"/>
                  </a:lnTo>
                  <a:close/>
                </a:path>
              </a:pathLst>
            </a:custGeom>
            <a:solidFill>
              <a:srgbClr val="0482EC"/>
            </a:solidFill>
          </p:spPr>
        </p:sp>
      </p:grpSp>
      <p:grpSp>
        <p:nvGrpSpPr>
          <p:cNvPr name="Group 7" id="7"/>
          <p:cNvGrpSpPr>
            <a:grpSpLocks noChangeAspect="true"/>
          </p:cNvGrpSpPr>
          <p:nvPr/>
        </p:nvGrpSpPr>
        <p:grpSpPr>
          <a:xfrm rot="0">
            <a:off x="10190778" y="-63503"/>
            <a:ext cx="8160725" cy="10413997"/>
            <a:chOff x="0" y="0"/>
            <a:chExt cx="8160728" cy="10414000"/>
          </a:xfrm>
        </p:grpSpPr>
        <p:sp>
          <p:nvSpPr>
            <p:cNvPr name="Freeform 8" id="8"/>
            <p:cNvSpPr/>
            <p:nvPr/>
          </p:nvSpPr>
          <p:spPr>
            <a:xfrm flipH="false" flipV="false" rot="0">
              <a:off x="1984375" y="63500"/>
              <a:ext cx="6112891" cy="10287000"/>
            </a:xfrm>
            <a:custGeom>
              <a:avLst/>
              <a:gdLst/>
              <a:ahLst/>
              <a:cxnLst/>
              <a:rect r="r" b="b" t="t" l="l"/>
              <a:pathLst>
                <a:path h="10287000" w="6112891">
                  <a:moveTo>
                    <a:pt x="0" y="0"/>
                  </a:moveTo>
                  <a:lnTo>
                    <a:pt x="0" y="10287000"/>
                  </a:lnTo>
                  <a:lnTo>
                    <a:pt x="6112891" y="10287000"/>
                  </a:lnTo>
                  <a:lnTo>
                    <a:pt x="6112891" y="0"/>
                  </a:lnTo>
                  <a:close/>
                </a:path>
              </a:pathLst>
            </a:custGeom>
            <a:solidFill>
              <a:srgbClr val="0482EC"/>
            </a:solidFill>
          </p:spPr>
        </p:sp>
        <p:sp>
          <p:nvSpPr>
            <p:cNvPr name="Freeform 9" id="9"/>
            <p:cNvSpPr/>
            <p:nvPr/>
          </p:nvSpPr>
          <p:spPr>
            <a:xfrm flipH="false" flipV="false" rot="0">
              <a:off x="63500" y="2230628"/>
              <a:ext cx="6072505" cy="8112506"/>
            </a:xfrm>
            <a:custGeom>
              <a:avLst/>
              <a:gdLst/>
              <a:ahLst/>
              <a:cxnLst/>
              <a:rect r="r" b="b" t="t" l="l"/>
              <a:pathLst>
                <a:path h="8112506" w="6072505">
                  <a:moveTo>
                    <a:pt x="0" y="0"/>
                  </a:moveTo>
                  <a:lnTo>
                    <a:pt x="0" y="8112506"/>
                  </a:lnTo>
                  <a:lnTo>
                    <a:pt x="6072505" y="8112506"/>
                  </a:lnTo>
                  <a:lnTo>
                    <a:pt x="6072505" y="0"/>
                  </a:lnTo>
                  <a:close/>
                </a:path>
              </a:pathLst>
            </a:custGeom>
            <a:solidFill>
              <a:srgbClr val="FFFFFF"/>
            </a:solidFill>
          </p:spPr>
        </p:sp>
      </p:grpSp>
      <p:sp>
        <p:nvSpPr>
          <p:cNvPr name="Freeform 10" id="10"/>
          <p:cNvSpPr/>
          <p:nvPr/>
        </p:nvSpPr>
        <p:spPr>
          <a:xfrm flipH="false" flipV="false" rot="0">
            <a:off x="10527154" y="2320528"/>
            <a:ext cx="5667375" cy="7962900"/>
          </a:xfrm>
          <a:custGeom>
            <a:avLst/>
            <a:gdLst/>
            <a:ahLst/>
            <a:cxnLst/>
            <a:rect r="r" b="b" t="t" l="l"/>
            <a:pathLst>
              <a:path h="7962900" w="5667375">
                <a:moveTo>
                  <a:pt x="0" y="0"/>
                </a:moveTo>
                <a:lnTo>
                  <a:pt x="5667375" y="0"/>
                </a:lnTo>
                <a:lnTo>
                  <a:pt x="5667375" y="7962900"/>
                </a:lnTo>
                <a:lnTo>
                  <a:pt x="0" y="7962900"/>
                </a:lnTo>
                <a:lnTo>
                  <a:pt x="0" y="0"/>
                </a:lnTo>
                <a:close/>
              </a:path>
            </a:pathLst>
          </a:custGeom>
          <a:blipFill>
            <a:blip r:embed="rId4"/>
            <a:stretch>
              <a:fillRect l="-71383" t="0" r="-39541" b="0"/>
            </a:stretch>
          </a:blipFill>
        </p:spPr>
      </p:sp>
      <p:grpSp>
        <p:nvGrpSpPr>
          <p:cNvPr name="Group 11" id="11"/>
          <p:cNvGrpSpPr>
            <a:grpSpLocks noChangeAspect="true"/>
          </p:cNvGrpSpPr>
          <p:nvPr/>
        </p:nvGrpSpPr>
        <p:grpSpPr>
          <a:xfrm rot="0">
            <a:off x="1249204" y="4402341"/>
            <a:ext cx="1055551" cy="1058751"/>
            <a:chOff x="0" y="0"/>
            <a:chExt cx="1055560" cy="1058748"/>
          </a:xfrm>
        </p:grpSpPr>
        <p:sp>
          <p:nvSpPr>
            <p:cNvPr name="Freeform 12" id="12"/>
            <p:cNvSpPr/>
            <p:nvPr/>
          </p:nvSpPr>
          <p:spPr>
            <a:xfrm flipH="false" flipV="false" rot="0">
              <a:off x="0" y="0"/>
              <a:ext cx="1055497" cy="1058799"/>
            </a:xfrm>
            <a:custGeom>
              <a:avLst/>
              <a:gdLst/>
              <a:ahLst/>
              <a:cxnLst/>
              <a:rect r="r" b="b" t="t" l="l"/>
              <a:pathLst>
                <a:path h="1058799" w="1055497">
                  <a:moveTo>
                    <a:pt x="0" y="0"/>
                  </a:moveTo>
                  <a:lnTo>
                    <a:pt x="0" y="1058799"/>
                  </a:lnTo>
                  <a:lnTo>
                    <a:pt x="1055497" y="1058799"/>
                  </a:lnTo>
                  <a:lnTo>
                    <a:pt x="1055497" y="0"/>
                  </a:lnTo>
                  <a:close/>
                </a:path>
              </a:pathLst>
            </a:custGeom>
            <a:solidFill>
              <a:srgbClr val="0482EC"/>
            </a:solidFill>
          </p:spPr>
        </p:sp>
      </p:grpSp>
      <p:grpSp>
        <p:nvGrpSpPr>
          <p:cNvPr name="Group 13" id="13"/>
          <p:cNvGrpSpPr>
            <a:grpSpLocks noChangeAspect="true"/>
          </p:cNvGrpSpPr>
          <p:nvPr/>
        </p:nvGrpSpPr>
        <p:grpSpPr>
          <a:xfrm rot="0">
            <a:off x="1249204" y="6046346"/>
            <a:ext cx="1055551" cy="1058751"/>
            <a:chOff x="0" y="0"/>
            <a:chExt cx="1055560" cy="1058748"/>
          </a:xfrm>
        </p:grpSpPr>
        <p:sp>
          <p:nvSpPr>
            <p:cNvPr name="Freeform 14" id="14"/>
            <p:cNvSpPr/>
            <p:nvPr/>
          </p:nvSpPr>
          <p:spPr>
            <a:xfrm flipH="false" flipV="false" rot="0">
              <a:off x="0" y="0"/>
              <a:ext cx="1055497" cy="1058799"/>
            </a:xfrm>
            <a:custGeom>
              <a:avLst/>
              <a:gdLst/>
              <a:ahLst/>
              <a:cxnLst/>
              <a:rect r="r" b="b" t="t" l="l"/>
              <a:pathLst>
                <a:path h="1058799" w="1055497">
                  <a:moveTo>
                    <a:pt x="0" y="0"/>
                  </a:moveTo>
                  <a:lnTo>
                    <a:pt x="0" y="1058799"/>
                  </a:lnTo>
                  <a:lnTo>
                    <a:pt x="1055497" y="1058799"/>
                  </a:lnTo>
                  <a:lnTo>
                    <a:pt x="1055497" y="0"/>
                  </a:lnTo>
                  <a:close/>
                </a:path>
              </a:pathLst>
            </a:custGeom>
            <a:solidFill>
              <a:srgbClr val="00C8AE"/>
            </a:solidFill>
          </p:spPr>
        </p:sp>
      </p:grpSp>
      <p:sp>
        <p:nvSpPr>
          <p:cNvPr name="Freeform 15" id="15"/>
          <p:cNvSpPr/>
          <p:nvPr/>
        </p:nvSpPr>
        <p:spPr>
          <a:xfrm flipH="false" flipV="false" rot="0">
            <a:off x="1362685" y="755742"/>
            <a:ext cx="1476375" cy="495300"/>
          </a:xfrm>
          <a:custGeom>
            <a:avLst/>
            <a:gdLst/>
            <a:ahLst/>
            <a:cxnLst/>
            <a:rect r="r" b="b" t="t" l="l"/>
            <a:pathLst>
              <a:path h="495300" w="1476375">
                <a:moveTo>
                  <a:pt x="0" y="0"/>
                </a:moveTo>
                <a:lnTo>
                  <a:pt x="1476375" y="0"/>
                </a:lnTo>
                <a:lnTo>
                  <a:pt x="1476375" y="495300"/>
                </a:lnTo>
                <a:lnTo>
                  <a:pt x="0" y="495300"/>
                </a:lnTo>
                <a:lnTo>
                  <a:pt x="0" y="0"/>
                </a:lnTo>
                <a:close/>
              </a:path>
            </a:pathLst>
          </a:custGeom>
          <a:blipFill>
            <a:blip r:embed="rId5"/>
            <a:stretch>
              <a:fillRect l="0" t="0" r="0" b="-1923"/>
            </a:stretch>
          </a:blipFill>
        </p:spPr>
      </p:sp>
      <p:sp>
        <p:nvSpPr>
          <p:cNvPr name="TextBox 16" id="16"/>
          <p:cNvSpPr txBox="true"/>
          <p:nvPr/>
        </p:nvSpPr>
        <p:spPr>
          <a:xfrm rot="0">
            <a:off x="1249204" y="2423360"/>
            <a:ext cx="8131988" cy="1174213"/>
          </a:xfrm>
          <a:prstGeom prst="rect">
            <a:avLst/>
          </a:prstGeom>
        </p:spPr>
        <p:txBody>
          <a:bodyPr anchor="t" rtlCol="false" tIns="0" lIns="0" bIns="0" rIns="0">
            <a:spAutoFit/>
          </a:bodyPr>
          <a:lstStyle/>
          <a:p>
            <a:pPr algn="l">
              <a:lnSpc>
                <a:spcPts val="5604"/>
              </a:lnSpc>
            </a:pPr>
            <a:r>
              <a:rPr lang="en-US" b="true" sz="5604">
                <a:solidFill>
                  <a:srgbClr val="3D3E40"/>
                </a:solidFill>
                <a:latin typeface="Montserrat Bold"/>
                <a:ea typeface="Montserrat Bold"/>
                <a:cs typeface="Montserrat Bold"/>
                <a:sym typeface="Montserrat Bold"/>
              </a:rPr>
              <a:t>Nome professor</a:t>
            </a:r>
          </a:p>
          <a:p>
            <a:pPr algn="l">
              <a:lnSpc>
                <a:spcPts val="3603"/>
              </a:lnSpc>
            </a:pPr>
            <a:r>
              <a:rPr lang="en-US" sz="3603">
                <a:solidFill>
                  <a:srgbClr val="646464"/>
                </a:solidFill>
                <a:latin typeface="Montserrat"/>
                <a:ea typeface="Montserrat"/>
                <a:cs typeface="Montserrat"/>
                <a:sym typeface="Montserrat"/>
              </a:rPr>
              <a:t>Título / formação</a:t>
            </a:r>
          </a:p>
        </p:txBody>
      </p:sp>
      <p:sp>
        <p:nvSpPr>
          <p:cNvPr name="TextBox 17" id="17"/>
          <p:cNvSpPr txBox="true"/>
          <p:nvPr/>
        </p:nvSpPr>
        <p:spPr>
          <a:xfrm rot="0">
            <a:off x="2678468" y="4284050"/>
            <a:ext cx="6558048" cy="4634408"/>
          </a:xfrm>
          <a:prstGeom prst="rect">
            <a:avLst/>
          </a:prstGeom>
        </p:spPr>
        <p:txBody>
          <a:bodyPr anchor="t" rtlCol="false" tIns="0" lIns="0" bIns="0" rIns="0">
            <a:spAutoFit/>
          </a:bodyPr>
          <a:lstStyle/>
          <a:p>
            <a:pPr algn="l">
              <a:lnSpc>
                <a:spcPts val="36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a:p>
            <a:pPr algn="l">
              <a:lnSpc>
                <a:spcPts val="6000"/>
              </a:lnSpc>
            </a:pPr>
            <a:r>
              <a:rPr lang="en-US" sz="2400">
                <a:solidFill>
                  <a:srgbClr val="3D3E40"/>
                </a:solidFill>
                <a:latin typeface="Montserrat"/>
                <a:ea typeface="Montserrat"/>
                <a:cs typeface="Montserrat"/>
                <a:sym typeface="Montserrat"/>
              </a:rPr>
              <a:t>Lorem ipsum dolor sit amet, consectetur</a:t>
            </a:r>
          </a:p>
          <a:p>
            <a:pPr algn="l">
              <a:lnSpc>
                <a:spcPts val="1200"/>
              </a:lnSpc>
            </a:pPr>
            <a:r>
              <a:rPr lang="en-US" sz="2400">
                <a:solidFill>
                  <a:srgbClr val="3D3E40"/>
                </a:solidFill>
                <a:latin typeface="Montserrat"/>
                <a:ea typeface="Montserrat"/>
                <a:cs typeface="Montserrat"/>
                <a:sym typeface="Montserrat"/>
              </a:rPr>
              <a:t>adipiscing elit. Duis rutrum leo tellus, eget</a:t>
            </a:r>
          </a:p>
          <a:p>
            <a:pPr algn="l">
              <a:lnSpc>
                <a:spcPts val="6000"/>
              </a:lnSpc>
            </a:pPr>
            <a:r>
              <a:rPr lang="en-US" sz="2400">
                <a:solidFill>
                  <a:srgbClr val="3D3E40"/>
                </a:solidFill>
                <a:latin typeface="Montserrat"/>
                <a:ea typeface="Montserrat"/>
                <a:cs typeface="Montserrat"/>
                <a:sym typeface="Montserrat"/>
              </a:rPr>
              <a:t>blandit urna consequat sit amet.</a:t>
            </a:r>
          </a:p>
          <a:p>
            <a:pPr algn="l">
              <a:lnSpc>
                <a:spcPts val="5459"/>
              </a:lnSpc>
            </a:pPr>
            <a:r>
              <a:rPr lang="en-US" sz="2400">
                <a:solidFill>
                  <a:srgbClr val="3D3E40"/>
                </a:solidFill>
                <a:latin typeface="Montserrat"/>
                <a:ea typeface="Montserrat"/>
                <a:cs typeface="Montserrat"/>
                <a:sym typeface="Montserrat"/>
              </a:rPr>
              <a:t>Lorem ipsum dolor sit amet, consectetur</a:t>
            </a:r>
          </a:p>
          <a:p>
            <a:pPr algn="l">
              <a:lnSpc>
                <a:spcPts val="1739"/>
              </a:lnSpc>
            </a:pPr>
            <a:r>
              <a:rPr lang="en-US" sz="2400">
                <a:solidFill>
                  <a:srgbClr val="3D3E40"/>
                </a:solidFill>
                <a:latin typeface="Montserrat"/>
                <a:ea typeface="Montserrat"/>
                <a:cs typeface="Montserrat"/>
                <a:sym typeface="Montserrat"/>
              </a:rPr>
              <a:t>adipiscing elit. Duis rutrum leo tellus, eget</a:t>
            </a:r>
          </a:p>
          <a:p>
            <a:pPr algn="l">
              <a:lnSpc>
                <a:spcPts val="5459"/>
              </a:lnSpc>
            </a:pPr>
            <a:r>
              <a:rPr lang="en-US" sz="2400">
                <a:solidFill>
                  <a:srgbClr val="3D3E40"/>
                </a:solidFill>
                <a:latin typeface="Montserrat"/>
                <a:ea typeface="Montserrat"/>
                <a:cs typeface="Montserrat"/>
                <a:sym typeface="Montserrat"/>
              </a:rPr>
              <a:t>blandit urna consequat sit amet.</a:t>
            </a:r>
          </a:p>
        </p:txBody>
      </p:sp>
      <p:sp>
        <p:nvSpPr>
          <p:cNvPr name="TextBox 18" id="18"/>
          <p:cNvSpPr txBox="true"/>
          <p:nvPr/>
        </p:nvSpPr>
        <p:spPr>
          <a:xfrm rot="0">
            <a:off x="15403525" y="775630"/>
            <a:ext cx="1892779" cy="396259"/>
          </a:xfrm>
          <a:prstGeom prst="rect">
            <a:avLst/>
          </a:prstGeom>
        </p:spPr>
        <p:txBody>
          <a:bodyPr anchor="t" rtlCol="false" tIns="0" lIns="0" bIns="0" rIns="0">
            <a:spAutoFit/>
          </a:bodyPr>
          <a:lstStyle/>
          <a:p>
            <a:pPr algn="r">
              <a:lnSpc>
                <a:spcPts val="3358"/>
              </a:lnSpc>
            </a:pPr>
            <a:r>
              <a:rPr lang="en-US" b="true" sz="2399">
                <a:solidFill>
                  <a:srgbClr val="FFFFFF"/>
                </a:solidFill>
                <a:latin typeface="Montserrat Heavy"/>
                <a:ea typeface="Montserrat Heavy"/>
                <a:cs typeface="Montserrat Heavy"/>
                <a:sym typeface="Montserrat Heavy"/>
              </a:rPr>
              <a:t>BIOGRAFIA</a:t>
            </a:r>
          </a:p>
        </p:txBody>
      </p:sp>
      <p:sp>
        <p:nvSpPr>
          <p:cNvPr name="TextBox 19" id="19"/>
          <p:cNvSpPr txBox="true"/>
          <p:nvPr/>
        </p:nvSpPr>
        <p:spPr>
          <a:xfrm rot="0">
            <a:off x="1445209" y="7833589"/>
            <a:ext cx="676666" cy="678647"/>
          </a:xfrm>
          <a:prstGeom prst="rect">
            <a:avLst/>
          </a:prstGeom>
        </p:spPr>
        <p:txBody>
          <a:bodyPr anchor="t" rtlCol="false" tIns="0" lIns="0" bIns="0" rIns="0">
            <a:spAutoFit/>
          </a:bodyPr>
          <a:lstStyle/>
          <a:p>
            <a:pPr algn="l">
              <a:lnSpc>
                <a:spcPts val="5599"/>
              </a:lnSpc>
            </a:pPr>
            <a:r>
              <a:rPr lang="en-US" b="true" sz="3999">
                <a:solidFill>
                  <a:srgbClr val="FFFFFF"/>
                </a:solidFill>
                <a:latin typeface="Montserrat Heavy"/>
                <a:ea typeface="Montserrat Heavy"/>
                <a:cs typeface="Montserrat Heavy"/>
                <a:sym typeface="Montserrat Heavy"/>
              </a:rPr>
              <a:t>03</a:t>
            </a:r>
          </a:p>
        </p:txBody>
      </p:sp>
      <p:sp>
        <p:nvSpPr>
          <p:cNvPr name="TextBox 20" id="20"/>
          <p:cNvSpPr txBox="true"/>
          <p:nvPr/>
        </p:nvSpPr>
        <p:spPr>
          <a:xfrm rot="0">
            <a:off x="1446695" y="6191479"/>
            <a:ext cx="673551" cy="678647"/>
          </a:xfrm>
          <a:prstGeom prst="rect">
            <a:avLst/>
          </a:prstGeom>
        </p:spPr>
        <p:txBody>
          <a:bodyPr anchor="t" rtlCol="false" tIns="0" lIns="0" bIns="0" rIns="0">
            <a:spAutoFit/>
          </a:bodyPr>
          <a:lstStyle/>
          <a:p>
            <a:pPr algn="l">
              <a:lnSpc>
                <a:spcPts val="5599"/>
              </a:lnSpc>
            </a:pPr>
            <a:r>
              <a:rPr lang="en-US" b="true" sz="3999">
                <a:solidFill>
                  <a:srgbClr val="FFFFFF"/>
                </a:solidFill>
                <a:latin typeface="Montserrat Heavy"/>
                <a:ea typeface="Montserrat Heavy"/>
                <a:cs typeface="Montserrat Heavy"/>
                <a:sym typeface="Montserrat Heavy"/>
              </a:rPr>
              <a:t>02</a:t>
            </a:r>
          </a:p>
        </p:txBody>
      </p:sp>
      <p:sp>
        <p:nvSpPr>
          <p:cNvPr name="TextBox 21" id="21"/>
          <p:cNvSpPr txBox="true"/>
          <p:nvPr/>
        </p:nvSpPr>
        <p:spPr>
          <a:xfrm rot="0">
            <a:off x="1494920" y="4547464"/>
            <a:ext cx="575110" cy="678647"/>
          </a:xfrm>
          <a:prstGeom prst="rect">
            <a:avLst/>
          </a:prstGeom>
        </p:spPr>
        <p:txBody>
          <a:bodyPr anchor="t" rtlCol="false" tIns="0" lIns="0" bIns="0" rIns="0">
            <a:spAutoFit/>
          </a:bodyPr>
          <a:lstStyle/>
          <a:p>
            <a:pPr algn="l">
              <a:lnSpc>
                <a:spcPts val="5599"/>
              </a:lnSpc>
            </a:pPr>
            <a:r>
              <a:rPr lang="en-US" b="true" sz="3999">
                <a:solidFill>
                  <a:srgbClr val="FFFFFF"/>
                </a:solidFill>
                <a:latin typeface="Montserrat Heavy"/>
                <a:ea typeface="Montserrat Heavy"/>
                <a:cs typeface="Montserrat Heavy"/>
                <a:sym typeface="Montserrat Heavy"/>
              </a:rPr>
              <a:t>01</a:t>
            </a:r>
          </a:p>
        </p:txBody>
      </p:sp>
      <p:sp>
        <p:nvSpPr>
          <p:cNvPr name="TextBox 22" id="22"/>
          <p:cNvSpPr txBox="true"/>
          <p:nvPr/>
        </p:nvSpPr>
        <p:spPr>
          <a:xfrm rot="0">
            <a:off x="16577129" y="9384954"/>
            <a:ext cx="605552" cy="629431"/>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03</a:t>
            </a:r>
          </a:p>
        </p:txBody>
      </p:sp>
      <p:sp>
        <p:nvSpPr>
          <p:cNvPr name="TextBox 23" id="23"/>
          <p:cNvSpPr txBox="true"/>
          <p:nvPr/>
        </p:nvSpPr>
        <p:spPr>
          <a:xfrm rot="0">
            <a:off x="1249204" y="9531353"/>
            <a:ext cx="7894791" cy="323221"/>
          </a:xfrm>
          <a:prstGeom prst="rect">
            <a:avLst/>
          </a:prstGeom>
        </p:spPr>
        <p:txBody>
          <a:bodyPr anchor="t" rtlCol="false" tIns="0" lIns="0" bIns="0" rIns="0">
            <a:spAutoFit/>
          </a:bodyPr>
          <a:lstStyle/>
          <a:p>
            <a:pPr algn="l">
              <a:lnSpc>
                <a:spcPts val="2659"/>
              </a:lnSpc>
            </a:pPr>
            <a:r>
              <a:rPr lang="en-US" b="true" sz="1899">
                <a:solidFill>
                  <a:srgbClr val="333333"/>
                </a:solidFill>
                <a:latin typeface="Montserrat Bold"/>
                <a:ea typeface="Montserrat Bold"/>
                <a:cs typeface="Montserrat Bold"/>
                <a:sym typeface="Montserrat Bold"/>
              </a:rPr>
              <a:t>PPG</a:t>
            </a:r>
            <a:r>
              <a:rPr lang="en-US" sz="1899">
                <a:solidFill>
                  <a:srgbClr val="333333"/>
                </a:solidFill>
                <a:latin typeface="Montserrat"/>
                <a:ea typeface="Montserrat"/>
                <a:cs typeface="Montserrat"/>
                <a:sym typeface="Montserrat"/>
              </a:rPr>
              <a:t>EDUCAÇÃO - Maior programa de pós graduação do Brasil</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1F0EB"/>
        </a:solidFill>
      </p:bgPr>
    </p:bg>
    <p:spTree>
      <p:nvGrpSpPr>
        <p:cNvPr id="1" name=""/>
        <p:cNvGrpSpPr/>
        <p:nvPr/>
      </p:nvGrpSpPr>
      <p:grpSpPr>
        <a:xfrm>
          <a:off x="0" y="0"/>
          <a:ext cx="0" cy="0"/>
          <a:chOff x="0" y="0"/>
          <a:chExt cx="0" cy="0"/>
        </a:xfrm>
      </p:grpSpPr>
      <p:grpSp>
        <p:nvGrpSpPr>
          <p:cNvPr name="Group 2" id="2"/>
          <p:cNvGrpSpPr/>
          <p:nvPr/>
        </p:nvGrpSpPr>
        <p:grpSpPr>
          <a:xfrm rot="0">
            <a:off x="0" y="-3572"/>
            <a:ext cx="18288000" cy="10290572"/>
            <a:chOff x="0" y="0"/>
            <a:chExt cx="24384000" cy="13720763"/>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alphaModFix amt="58000"/>
              </a:blip>
              <a:stretch>
                <a:fillRect l="0" t="0" r="0" b="0"/>
              </a:stretch>
            </a:blipFill>
          </p:spPr>
        </p:sp>
        <p:sp>
          <p:nvSpPr>
            <p:cNvPr name="Freeform 4" id="4"/>
            <p:cNvSpPr/>
            <p:nvPr/>
          </p:nvSpPr>
          <p:spPr>
            <a:xfrm flipH="false" flipV="false" rot="0">
              <a:off x="0" y="4763"/>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alphaModFix amt="25000"/>
              </a:blip>
              <a:stretch>
                <a:fillRect l="0" t="0" r="0" b="0"/>
              </a:stretch>
            </a:blipFill>
          </p:spPr>
        </p:sp>
      </p:grpSp>
      <p:grpSp>
        <p:nvGrpSpPr>
          <p:cNvPr name="Group 5" id="5"/>
          <p:cNvGrpSpPr>
            <a:grpSpLocks noChangeAspect="true"/>
          </p:cNvGrpSpPr>
          <p:nvPr/>
        </p:nvGrpSpPr>
        <p:grpSpPr>
          <a:xfrm rot="0">
            <a:off x="0" y="0"/>
            <a:ext cx="1978076" cy="10287000"/>
            <a:chOff x="0" y="0"/>
            <a:chExt cx="1978076" cy="10287000"/>
          </a:xfrm>
        </p:grpSpPr>
        <p:sp>
          <p:nvSpPr>
            <p:cNvPr name="Freeform 6" id="6"/>
            <p:cNvSpPr/>
            <p:nvPr/>
          </p:nvSpPr>
          <p:spPr>
            <a:xfrm flipH="false" flipV="false" rot="0">
              <a:off x="0" y="0"/>
              <a:ext cx="1978025" cy="10287000"/>
            </a:xfrm>
            <a:custGeom>
              <a:avLst/>
              <a:gdLst/>
              <a:ahLst/>
              <a:cxnLst/>
              <a:rect r="r" b="b" t="t" l="l"/>
              <a:pathLst>
                <a:path h="10287000" w="1978025">
                  <a:moveTo>
                    <a:pt x="0" y="0"/>
                  </a:moveTo>
                  <a:lnTo>
                    <a:pt x="0" y="10287000"/>
                  </a:lnTo>
                  <a:lnTo>
                    <a:pt x="1978025" y="10287000"/>
                  </a:lnTo>
                  <a:lnTo>
                    <a:pt x="1978025" y="0"/>
                  </a:lnTo>
                  <a:close/>
                </a:path>
              </a:pathLst>
            </a:custGeom>
            <a:solidFill>
              <a:srgbClr val="0482EC"/>
            </a:solidFill>
          </p:spPr>
        </p:sp>
      </p:grpSp>
      <p:sp>
        <p:nvSpPr>
          <p:cNvPr name="Freeform 7" id="7"/>
          <p:cNvSpPr/>
          <p:nvPr/>
        </p:nvSpPr>
        <p:spPr>
          <a:xfrm flipH="false" flipV="false" rot="0">
            <a:off x="9861937" y="9698612"/>
            <a:ext cx="6300988" cy="38100"/>
          </a:xfrm>
          <a:custGeom>
            <a:avLst/>
            <a:gdLst/>
            <a:ahLst/>
            <a:cxnLst/>
            <a:rect r="r" b="b" t="t" l="l"/>
            <a:pathLst>
              <a:path h="38100" w="6300988">
                <a:moveTo>
                  <a:pt x="0" y="0"/>
                </a:moveTo>
                <a:lnTo>
                  <a:pt x="6300988" y="0"/>
                </a:lnTo>
                <a:lnTo>
                  <a:pt x="6300988" y="38100"/>
                </a:lnTo>
                <a:lnTo>
                  <a:pt x="0" y="381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8" id="8"/>
          <p:cNvGrpSpPr>
            <a:grpSpLocks noChangeAspect="true"/>
          </p:cNvGrpSpPr>
          <p:nvPr/>
        </p:nvGrpSpPr>
        <p:grpSpPr>
          <a:xfrm rot="0">
            <a:off x="16309924" y="0"/>
            <a:ext cx="1978076" cy="10287000"/>
            <a:chOff x="0" y="0"/>
            <a:chExt cx="1978076" cy="10287000"/>
          </a:xfrm>
        </p:grpSpPr>
        <p:sp>
          <p:nvSpPr>
            <p:cNvPr name="Freeform 9" id="9"/>
            <p:cNvSpPr/>
            <p:nvPr/>
          </p:nvSpPr>
          <p:spPr>
            <a:xfrm flipH="false" flipV="false" rot="0">
              <a:off x="0" y="0"/>
              <a:ext cx="1978025" cy="10287000"/>
            </a:xfrm>
            <a:custGeom>
              <a:avLst/>
              <a:gdLst/>
              <a:ahLst/>
              <a:cxnLst/>
              <a:rect r="r" b="b" t="t" l="l"/>
              <a:pathLst>
                <a:path h="10287000" w="1978025">
                  <a:moveTo>
                    <a:pt x="0" y="0"/>
                  </a:moveTo>
                  <a:lnTo>
                    <a:pt x="0" y="10287000"/>
                  </a:lnTo>
                  <a:lnTo>
                    <a:pt x="1978025" y="10287000"/>
                  </a:lnTo>
                  <a:lnTo>
                    <a:pt x="1978025" y="0"/>
                  </a:lnTo>
                  <a:close/>
                </a:path>
              </a:pathLst>
            </a:custGeom>
            <a:solidFill>
              <a:srgbClr val="0482EC"/>
            </a:solidFill>
          </p:spPr>
        </p:sp>
      </p:grpSp>
      <p:sp>
        <p:nvSpPr>
          <p:cNvPr name="Freeform 10" id="10"/>
          <p:cNvSpPr/>
          <p:nvPr/>
        </p:nvSpPr>
        <p:spPr>
          <a:xfrm flipH="false" flipV="false" rot="0">
            <a:off x="4189105" y="749236"/>
            <a:ext cx="695325" cy="495300"/>
          </a:xfrm>
          <a:custGeom>
            <a:avLst/>
            <a:gdLst/>
            <a:ahLst/>
            <a:cxnLst/>
            <a:rect r="r" b="b" t="t" l="l"/>
            <a:pathLst>
              <a:path h="495300" w="695325">
                <a:moveTo>
                  <a:pt x="0" y="0"/>
                </a:moveTo>
                <a:lnTo>
                  <a:pt x="695325" y="0"/>
                </a:lnTo>
                <a:lnTo>
                  <a:pt x="695325" y="495300"/>
                </a:lnTo>
                <a:lnTo>
                  <a:pt x="0" y="495300"/>
                </a:lnTo>
                <a:lnTo>
                  <a:pt x="0" y="0"/>
                </a:lnTo>
                <a:close/>
              </a:path>
            </a:pathLst>
          </a:custGeom>
          <a:blipFill>
            <a:blip r:embed="rId6"/>
            <a:stretch>
              <a:fillRect l="0" t="0" r="0" b="0"/>
            </a:stretch>
          </a:blipFill>
        </p:spPr>
      </p:sp>
      <p:sp>
        <p:nvSpPr>
          <p:cNvPr name="Freeform 11" id="11"/>
          <p:cNvSpPr/>
          <p:nvPr/>
        </p:nvSpPr>
        <p:spPr>
          <a:xfrm flipH="false" flipV="false" rot="0">
            <a:off x="-1725251" y="1994352"/>
            <a:ext cx="5428577" cy="9825479"/>
          </a:xfrm>
          <a:custGeom>
            <a:avLst/>
            <a:gdLst/>
            <a:ahLst/>
            <a:cxnLst/>
            <a:rect r="r" b="b" t="t" l="l"/>
            <a:pathLst>
              <a:path h="9825479" w="5428577">
                <a:moveTo>
                  <a:pt x="0" y="0"/>
                </a:moveTo>
                <a:lnTo>
                  <a:pt x="5428578" y="0"/>
                </a:lnTo>
                <a:lnTo>
                  <a:pt x="5428578" y="9825479"/>
                </a:lnTo>
                <a:lnTo>
                  <a:pt x="0" y="9825479"/>
                </a:lnTo>
                <a:lnTo>
                  <a:pt x="0" y="0"/>
                </a:lnTo>
                <a:close/>
              </a:path>
            </a:pathLst>
          </a:custGeom>
          <a:blipFill>
            <a:blip r:embed="rId7"/>
            <a:stretch>
              <a:fillRect l="0" t="0" r="0" b="0"/>
            </a:stretch>
          </a:blipFill>
        </p:spPr>
      </p:sp>
      <p:sp>
        <p:nvSpPr>
          <p:cNvPr name="TextBox 12" id="12"/>
          <p:cNvSpPr txBox="true"/>
          <p:nvPr/>
        </p:nvSpPr>
        <p:spPr>
          <a:xfrm rot="0">
            <a:off x="5110934" y="840334"/>
            <a:ext cx="10640755" cy="323221"/>
          </a:xfrm>
          <a:prstGeom prst="rect">
            <a:avLst/>
          </a:prstGeom>
        </p:spPr>
        <p:txBody>
          <a:bodyPr anchor="t" rtlCol="false" tIns="0" lIns="0" bIns="0" rIns="0">
            <a:spAutoFit/>
          </a:bodyPr>
          <a:lstStyle/>
          <a:p>
            <a:pPr algn="l">
              <a:lnSpc>
                <a:spcPts val="2659"/>
              </a:lnSpc>
            </a:pPr>
            <a:r>
              <a:rPr lang="en-US" b="true" sz="1899">
                <a:solidFill>
                  <a:srgbClr val="3D3E40"/>
                </a:solidFill>
                <a:latin typeface="Montserrat Bold"/>
                <a:ea typeface="Montserrat Bold"/>
                <a:cs typeface="Montserrat Bold"/>
                <a:sym typeface="Montserrat Bold"/>
              </a:rPr>
              <a:t>NOME DO CURSO</a:t>
            </a:r>
          </a:p>
        </p:txBody>
      </p:sp>
      <p:sp>
        <p:nvSpPr>
          <p:cNvPr name="TextBox 13" id="13"/>
          <p:cNvSpPr txBox="true"/>
          <p:nvPr/>
        </p:nvSpPr>
        <p:spPr>
          <a:xfrm rot="0">
            <a:off x="4203021" y="9531353"/>
            <a:ext cx="5365518" cy="323221"/>
          </a:xfrm>
          <a:prstGeom prst="rect">
            <a:avLst/>
          </a:prstGeom>
        </p:spPr>
        <p:txBody>
          <a:bodyPr anchor="t" rtlCol="false" tIns="0" lIns="0" bIns="0" rIns="0">
            <a:spAutoFit/>
          </a:bodyPr>
          <a:lstStyle/>
          <a:p>
            <a:pPr algn="l">
              <a:lnSpc>
                <a:spcPts val="2659"/>
              </a:lnSpc>
            </a:pPr>
            <a:r>
              <a:rPr lang="en-US" b="true" sz="1899">
                <a:solidFill>
                  <a:srgbClr val="3D3E40"/>
                </a:solidFill>
                <a:latin typeface="Montserrat Bold"/>
                <a:ea typeface="Montserrat Bold"/>
                <a:cs typeface="Montserrat Bold"/>
                <a:sym typeface="Montserrat Bold"/>
              </a:rPr>
              <a:t>PPG</a:t>
            </a:r>
            <a:r>
              <a:rPr lang="en-US" sz="1899">
                <a:solidFill>
                  <a:srgbClr val="3D3E40"/>
                </a:solidFill>
                <a:latin typeface="Montserrat"/>
                <a:ea typeface="Montserrat"/>
                <a:cs typeface="Montserrat"/>
                <a:sym typeface="Montserrat"/>
              </a:rPr>
              <a:t>EDUCAÇÃO - É ser </a:t>
            </a:r>
            <a:r>
              <a:rPr lang="en-US" b="true" sz="1899">
                <a:solidFill>
                  <a:srgbClr val="3D3E40"/>
                </a:solidFill>
                <a:latin typeface="Montserrat Ultra-Bold"/>
                <a:ea typeface="Montserrat Ultra-Bold"/>
                <a:cs typeface="Montserrat Ultra-Bold"/>
                <a:sym typeface="Montserrat Ultra-Bold"/>
              </a:rPr>
              <a:t>ponto </a:t>
            </a:r>
            <a:r>
              <a:rPr lang="en-US" sz="1899">
                <a:solidFill>
                  <a:srgbClr val="3D3E40"/>
                </a:solidFill>
                <a:latin typeface="Montserrat"/>
                <a:ea typeface="Montserrat"/>
                <a:cs typeface="Montserrat"/>
                <a:sym typeface="Montserrat"/>
              </a:rPr>
              <a:t>fora da caixa.</a:t>
            </a:r>
          </a:p>
        </p:txBody>
      </p:sp>
      <p:sp>
        <p:nvSpPr>
          <p:cNvPr name="TextBox 14" id="14"/>
          <p:cNvSpPr txBox="true"/>
          <p:nvPr/>
        </p:nvSpPr>
        <p:spPr>
          <a:xfrm rot="0">
            <a:off x="16577129" y="9384954"/>
            <a:ext cx="651767" cy="629431"/>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04</a:t>
            </a:r>
          </a:p>
        </p:txBody>
      </p:sp>
      <p:sp>
        <p:nvSpPr>
          <p:cNvPr name="TextBox 15" id="15"/>
          <p:cNvSpPr txBox="true"/>
          <p:nvPr/>
        </p:nvSpPr>
        <p:spPr>
          <a:xfrm rot="0">
            <a:off x="4189105" y="1937318"/>
            <a:ext cx="11973820" cy="732777"/>
          </a:xfrm>
          <a:prstGeom prst="rect">
            <a:avLst/>
          </a:prstGeom>
        </p:spPr>
        <p:txBody>
          <a:bodyPr anchor="t" rtlCol="false" tIns="0" lIns="0" bIns="0" rIns="0">
            <a:spAutoFit/>
          </a:bodyPr>
          <a:lstStyle/>
          <a:p>
            <a:pPr algn="l">
              <a:lnSpc>
                <a:spcPts val="5599"/>
              </a:lnSpc>
            </a:pPr>
            <a:r>
              <a:rPr lang="en-US" b="true" sz="5599">
                <a:solidFill>
                  <a:srgbClr val="3D3E40"/>
                </a:solidFill>
                <a:latin typeface="Montserrat Ultra-Bold"/>
                <a:ea typeface="Montserrat Ultra-Bold"/>
                <a:cs typeface="Montserrat Ultra-Bold"/>
                <a:sym typeface="Montserrat Ultra-Bold"/>
              </a:rPr>
              <a:t>CONTEÚDO</a:t>
            </a:r>
          </a:p>
        </p:txBody>
      </p:sp>
      <p:sp>
        <p:nvSpPr>
          <p:cNvPr name="TextBox 16" id="16"/>
          <p:cNvSpPr txBox="true"/>
          <p:nvPr/>
        </p:nvSpPr>
        <p:spPr>
          <a:xfrm rot="0">
            <a:off x="4189105" y="5197887"/>
            <a:ext cx="10701015" cy="1470660"/>
          </a:xfrm>
          <a:prstGeom prst="rect">
            <a:avLst/>
          </a:prstGeom>
        </p:spPr>
        <p:txBody>
          <a:bodyPr anchor="t" rtlCol="false" tIns="0" lIns="0" bIns="0" rIns="0">
            <a:spAutoFit/>
          </a:bodyPr>
          <a:lstStyle/>
          <a:p>
            <a:pPr algn="l">
              <a:lnSpc>
                <a:spcPts val="5040"/>
              </a:lnSpc>
            </a:pPr>
            <a:r>
              <a:rPr lang="en-US" b="true" sz="3600">
                <a:solidFill>
                  <a:srgbClr val="3D3E40"/>
                </a:solidFill>
                <a:latin typeface="Montserrat Bold"/>
                <a:ea typeface="Montserrat Bold"/>
                <a:cs typeface="Montserrat Bold"/>
                <a:sym typeface="Montserrat Bold"/>
              </a:rPr>
              <a:t>Lorem ipsum:</a:t>
            </a:r>
          </a:p>
          <a:p>
            <a:pPr algn="l">
              <a:lnSpc>
                <a:spcPts val="33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
        <p:nvSpPr>
          <p:cNvPr name="TextBox 17" id="17"/>
          <p:cNvSpPr txBox="true"/>
          <p:nvPr/>
        </p:nvSpPr>
        <p:spPr>
          <a:xfrm rot="0">
            <a:off x="4201321" y="3184446"/>
            <a:ext cx="10701015" cy="1470660"/>
          </a:xfrm>
          <a:prstGeom prst="rect">
            <a:avLst/>
          </a:prstGeom>
        </p:spPr>
        <p:txBody>
          <a:bodyPr anchor="t" rtlCol="false" tIns="0" lIns="0" bIns="0" rIns="0">
            <a:spAutoFit/>
          </a:bodyPr>
          <a:lstStyle/>
          <a:p>
            <a:pPr algn="l">
              <a:lnSpc>
                <a:spcPts val="5040"/>
              </a:lnSpc>
            </a:pPr>
            <a:r>
              <a:rPr lang="en-US" b="true" sz="3600">
                <a:solidFill>
                  <a:srgbClr val="3D3E40"/>
                </a:solidFill>
                <a:latin typeface="Montserrat Bold"/>
                <a:ea typeface="Montserrat Bold"/>
                <a:cs typeface="Montserrat Bold"/>
                <a:sym typeface="Montserrat Bold"/>
              </a:rPr>
              <a:t>Lorem ipsum:</a:t>
            </a:r>
          </a:p>
          <a:p>
            <a:pPr algn="l">
              <a:lnSpc>
                <a:spcPts val="33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572"/>
            <a:ext cx="18288000" cy="10290572"/>
            <a:chOff x="0" y="0"/>
            <a:chExt cx="24384000" cy="13720763"/>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alphaModFix amt="58000"/>
              </a:blip>
              <a:stretch>
                <a:fillRect l="0" t="0" r="0" b="0"/>
              </a:stretch>
            </a:blipFill>
          </p:spPr>
        </p:sp>
        <p:sp>
          <p:nvSpPr>
            <p:cNvPr name="Freeform 4" id="4"/>
            <p:cNvSpPr/>
            <p:nvPr/>
          </p:nvSpPr>
          <p:spPr>
            <a:xfrm flipH="false" flipV="false" rot="0">
              <a:off x="0" y="4763"/>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alphaModFix amt="25000"/>
              </a:blip>
              <a:stretch>
                <a:fillRect l="0" t="0" r="0" b="0"/>
              </a:stretch>
            </a:blipFill>
          </p:spPr>
        </p:sp>
      </p:grpSp>
      <p:sp>
        <p:nvSpPr>
          <p:cNvPr name="Freeform 5" id="5"/>
          <p:cNvSpPr/>
          <p:nvPr/>
        </p:nvSpPr>
        <p:spPr>
          <a:xfrm flipH="false" flipV="false" rot="0">
            <a:off x="6457093" y="7699724"/>
            <a:ext cx="5040516" cy="988800"/>
          </a:xfrm>
          <a:custGeom>
            <a:avLst/>
            <a:gdLst/>
            <a:ahLst/>
            <a:cxnLst/>
            <a:rect r="r" b="b" t="t" l="l"/>
            <a:pathLst>
              <a:path h="988800" w="5040516">
                <a:moveTo>
                  <a:pt x="0" y="0"/>
                </a:moveTo>
                <a:lnTo>
                  <a:pt x="5040515" y="0"/>
                </a:lnTo>
                <a:lnTo>
                  <a:pt x="5040515" y="988800"/>
                </a:lnTo>
                <a:lnTo>
                  <a:pt x="0" y="988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362685" y="755742"/>
            <a:ext cx="1476375" cy="495300"/>
          </a:xfrm>
          <a:custGeom>
            <a:avLst/>
            <a:gdLst/>
            <a:ahLst/>
            <a:cxnLst/>
            <a:rect r="r" b="b" t="t" l="l"/>
            <a:pathLst>
              <a:path h="495300" w="1476375">
                <a:moveTo>
                  <a:pt x="0" y="0"/>
                </a:moveTo>
                <a:lnTo>
                  <a:pt x="1476375" y="0"/>
                </a:lnTo>
                <a:lnTo>
                  <a:pt x="1476375" y="495300"/>
                </a:lnTo>
                <a:lnTo>
                  <a:pt x="0" y="495300"/>
                </a:lnTo>
                <a:lnTo>
                  <a:pt x="0" y="0"/>
                </a:lnTo>
                <a:close/>
              </a:path>
            </a:pathLst>
          </a:custGeom>
          <a:blipFill>
            <a:blip r:embed="rId6"/>
            <a:stretch>
              <a:fillRect l="0" t="0" r="0" b="-1923"/>
            </a:stretch>
          </a:blipFill>
        </p:spPr>
      </p:sp>
      <p:sp>
        <p:nvSpPr>
          <p:cNvPr name="TextBox 7" id="7"/>
          <p:cNvSpPr txBox="true"/>
          <p:nvPr/>
        </p:nvSpPr>
        <p:spPr>
          <a:xfrm rot="0">
            <a:off x="3143907" y="3059925"/>
            <a:ext cx="12239996" cy="2919908"/>
          </a:xfrm>
          <a:prstGeom prst="rect">
            <a:avLst/>
          </a:prstGeom>
        </p:spPr>
        <p:txBody>
          <a:bodyPr anchor="t" rtlCol="false" tIns="0" lIns="0" bIns="0" rIns="0">
            <a:spAutoFit/>
          </a:bodyPr>
          <a:lstStyle/>
          <a:p>
            <a:pPr algn="ctr">
              <a:lnSpc>
                <a:spcPts val="33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amet.Lorem ipsum dolor sit amet, consectetur adipiscing elit. Duis rutrum leo tellus, eget blandit urna consequat sit amet.Lorem ipsum dolor sit amet, consectetur adipiscing elit. Duis rutrum leo tellus, eget blandit urna consequat sit amet.Lorem ipsum dolor sit amet, consectetur adipiscing elit. Duis rutrum leo tellus, eget blandit urna consequat sit amet.</a:t>
            </a:r>
          </a:p>
        </p:txBody>
      </p:sp>
      <p:grpSp>
        <p:nvGrpSpPr>
          <p:cNvPr name="Group 8" id="8"/>
          <p:cNvGrpSpPr/>
          <p:nvPr/>
        </p:nvGrpSpPr>
        <p:grpSpPr>
          <a:xfrm rot="0">
            <a:off x="0" y="9258300"/>
            <a:ext cx="18288000" cy="1028700"/>
            <a:chOff x="0" y="0"/>
            <a:chExt cx="24384000" cy="1371600"/>
          </a:xfrm>
        </p:grpSpPr>
        <p:grpSp>
          <p:nvGrpSpPr>
            <p:cNvPr name="Group 9" id="9"/>
            <p:cNvGrpSpPr>
              <a:grpSpLocks noChangeAspect="true"/>
            </p:cNvGrpSpPr>
            <p:nvPr/>
          </p:nvGrpSpPr>
          <p:grpSpPr>
            <a:xfrm rot="0">
              <a:off x="0" y="0"/>
              <a:ext cx="24384000" cy="1371600"/>
              <a:chOff x="0" y="0"/>
              <a:chExt cx="18288000" cy="1028700"/>
            </a:xfrm>
          </p:grpSpPr>
          <p:sp>
            <p:nvSpPr>
              <p:cNvPr name="Freeform 10" id="10"/>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solidFill>
                <a:srgbClr val="0482EC"/>
              </a:solidFill>
            </p:spPr>
          </p:sp>
        </p:grpSp>
        <p:sp>
          <p:nvSpPr>
            <p:cNvPr name="Freeform 11" id="11"/>
            <p:cNvSpPr/>
            <p:nvPr/>
          </p:nvSpPr>
          <p:spPr>
            <a:xfrm flipH="false" flipV="false" rot="0">
              <a:off x="9210827" y="587083"/>
              <a:ext cx="12339739" cy="50800"/>
            </a:xfrm>
            <a:custGeom>
              <a:avLst/>
              <a:gdLst/>
              <a:ahLst/>
              <a:cxnLst/>
              <a:rect r="r" b="b" t="t" l="l"/>
              <a:pathLst>
                <a:path h="50800" w="12339739">
                  <a:moveTo>
                    <a:pt x="0" y="0"/>
                  </a:moveTo>
                  <a:lnTo>
                    <a:pt x="12339739" y="0"/>
                  </a:lnTo>
                  <a:lnTo>
                    <a:pt x="12339739" y="50800"/>
                  </a:lnTo>
                  <a:lnTo>
                    <a:pt x="0" y="50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2" id="12"/>
            <p:cNvSpPr txBox="true"/>
            <p:nvPr/>
          </p:nvSpPr>
          <p:spPr>
            <a:xfrm rot="0">
              <a:off x="1665605" y="376771"/>
              <a:ext cx="7154024" cy="418262"/>
            </a:xfrm>
            <a:prstGeom prst="rect">
              <a:avLst/>
            </a:prstGeom>
          </p:spPr>
          <p:txBody>
            <a:bodyPr anchor="t" rtlCol="false" tIns="0" lIns="0" bIns="0" rIns="0">
              <a:spAutoFit/>
            </a:bodyPr>
            <a:lstStyle/>
            <a:p>
              <a:pPr algn="l">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EDUCAÇÃO </a:t>
              </a:r>
              <a:r>
                <a:rPr lang="en-US" sz="1899">
                  <a:solidFill>
                    <a:srgbClr val="FFFFFF"/>
                  </a:solidFill>
                  <a:latin typeface="Montserrat"/>
                  <a:ea typeface="Montserrat"/>
                  <a:cs typeface="Montserrat"/>
                  <a:sym typeface="Montserrat"/>
                </a:rPr>
                <a:t>-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grpSp>
      <p:sp>
        <p:nvSpPr>
          <p:cNvPr name="TextBox 13" id="13"/>
          <p:cNvSpPr txBox="true"/>
          <p:nvPr/>
        </p:nvSpPr>
        <p:spPr>
          <a:xfrm rot="0">
            <a:off x="16577129" y="9384954"/>
            <a:ext cx="606981" cy="629431"/>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05</a:t>
            </a:r>
          </a:p>
        </p:txBody>
      </p:sp>
      <p:sp>
        <p:nvSpPr>
          <p:cNvPr name="TextBox 14" id="14"/>
          <p:cNvSpPr txBox="true"/>
          <p:nvPr/>
        </p:nvSpPr>
        <p:spPr>
          <a:xfrm rot="0">
            <a:off x="5975480" y="1741113"/>
            <a:ext cx="5495077" cy="961520"/>
          </a:xfrm>
          <a:prstGeom prst="rect">
            <a:avLst/>
          </a:prstGeom>
        </p:spPr>
        <p:txBody>
          <a:bodyPr anchor="t" rtlCol="false" tIns="0" lIns="0" bIns="0" rIns="0">
            <a:spAutoFit/>
          </a:bodyPr>
          <a:lstStyle/>
          <a:p>
            <a:pPr algn="l">
              <a:lnSpc>
                <a:spcPts val="7839"/>
              </a:lnSpc>
            </a:pPr>
            <a:r>
              <a:rPr lang="en-US" b="true" sz="5599">
                <a:solidFill>
                  <a:srgbClr val="3D3E40"/>
                </a:solidFill>
                <a:latin typeface="Montserrat Ultra-Bold"/>
                <a:ea typeface="Montserrat Ultra-Bold"/>
                <a:cs typeface="Montserrat Ultra-Bold"/>
                <a:sym typeface="Montserrat Ultra-Bold"/>
              </a:rPr>
              <a:t>LOREM IPSUM</a:t>
            </a:r>
          </a:p>
        </p:txBody>
      </p:sp>
      <p:sp>
        <p:nvSpPr>
          <p:cNvPr name="TextBox 15" id="15"/>
          <p:cNvSpPr txBox="true"/>
          <p:nvPr/>
        </p:nvSpPr>
        <p:spPr>
          <a:xfrm rot="0">
            <a:off x="7331469" y="7842628"/>
            <a:ext cx="3512972" cy="617487"/>
          </a:xfrm>
          <a:prstGeom prst="rect">
            <a:avLst/>
          </a:prstGeom>
        </p:spPr>
        <p:txBody>
          <a:bodyPr anchor="t" rtlCol="false" tIns="0" lIns="0" bIns="0" rIns="0">
            <a:spAutoFit/>
          </a:bodyPr>
          <a:lstStyle/>
          <a:p>
            <a:pPr algn="l">
              <a:lnSpc>
                <a:spcPts val="5040"/>
              </a:lnSpc>
            </a:pPr>
            <a:r>
              <a:rPr lang="en-US" b="true" sz="3600">
                <a:solidFill>
                  <a:srgbClr val="3D3E40"/>
                </a:solidFill>
                <a:latin typeface="Montserrat Bold"/>
                <a:ea typeface="Montserrat Bold"/>
                <a:cs typeface="Montserrat Bold"/>
                <a:sym typeface="Montserrat Bold"/>
              </a:rPr>
              <a:t>LOREM IPSUM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1F0EB"/>
        </a:solidFill>
      </p:bgPr>
    </p:bg>
    <p:spTree>
      <p:nvGrpSpPr>
        <p:cNvPr id="1" name=""/>
        <p:cNvGrpSpPr/>
        <p:nvPr/>
      </p:nvGrpSpPr>
      <p:grpSpPr>
        <a:xfrm>
          <a:off x="0" y="0"/>
          <a:ext cx="0" cy="0"/>
          <a:chOff x="0" y="0"/>
          <a:chExt cx="0" cy="0"/>
        </a:xfrm>
      </p:grpSpPr>
      <p:grpSp>
        <p:nvGrpSpPr>
          <p:cNvPr name="Group 2" id="2"/>
          <p:cNvGrpSpPr/>
          <p:nvPr/>
        </p:nvGrpSpPr>
        <p:grpSpPr>
          <a:xfrm rot="0">
            <a:off x="0" y="-3572"/>
            <a:ext cx="18288000" cy="10290572"/>
            <a:chOff x="0" y="0"/>
            <a:chExt cx="24384000" cy="13720763"/>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alphaModFix amt="58000"/>
              </a:blip>
              <a:stretch>
                <a:fillRect l="0" t="0" r="0" b="0"/>
              </a:stretch>
            </a:blipFill>
          </p:spPr>
        </p:sp>
        <p:sp>
          <p:nvSpPr>
            <p:cNvPr name="Freeform 4" id="4"/>
            <p:cNvSpPr/>
            <p:nvPr/>
          </p:nvSpPr>
          <p:spPr>
            <a:xfrm flipH="false" flipV="false" rot="0">
              <a:off x="0" y="4763"/>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alphaModFix amt="25000"/>
              </a:blip>
              <a:stretch>
                <a:fillRect l="0" t="0" r="0" b="0"/>
              </a:stretch>
            </a:blipFill>
          </p:spPr>
        </p:sp>
      </p:grpSp>
      <p:sp>
        <p:nvSpPr>
          <p:cNvPr name="Freeform 5" id="5"/>
          <p:cNvSpPr/>
          <p:nvPr/>
        </p:nvSpPr>
        <p:spPr>
          <a:xfrm flipH="false" flipV="false" rot="0">
            <a:off x="3497399" y="5696283"/>
            <a:ext cx="2171700" cy="733425"/>
          </a:xfrm>
          <a:custGeom>
            <a:avLst/>
            <a:gdLst/>
            <a:ahLst/>
            <a:cxnLst/>
            <a:rect r="r" b="b" t="t" l="l"/>
            <a:pathLst>
              <a:path h="733425" w="2171700">
                <a:moveTo>
                  <a:pt x="0" y="0"/>
                </a:moveTo>
                <a:lnTo>
                  <a:pt x="2171700" y="0"/>
                </a:lnTo>
                <a:lnTo>
                  <a:pt x="2171700" y="733425"/>
                </a:lnTo>
                <a:lnTo>
                  <a:pt x="0" y="733425"/>
                </a:lnTo>
                <a:lnTo>
                  <a:pt x="0" y="0"/>
                </a:lnTo>
                <a:close/>
              </a:path>
            </a:pathLst>
          </a:custGeom>
          <a:blipFill>
            <a:blip r:embed="rId4"/>
            <a:stretch>
              <a:fillRect l="0" t="0" r="0" b="-1298"/>
            </a:stretch>
          </a:blipFill>
        </p:spPr>
      </p:sp>
      <p:sp>
        <p:nvSpPr>
          <p:cNvPr name="TextBox 6" id="6"/>
          <p:cNvSpPr txBox="true"/>
          <p:nvPr/>
        </p:nvSpPr>
        <p:spPr>
          <a:xfrm rot="0">
            <a:off x="1599886" y="3480054"/>
            <a:ext cx="6506432" cy="2469947"/>
          </a:xfrm>
          <a:prstGeom prst="rect">
            <a:avLst/>
          </a:prstGeom>
        </p:spPr>
        <p:txBody>
          <a:bodyPr anchor="t" rtlCol="false" tIns="0" lIns="0" bIns="0" rIns="0">
            <a:spAutoFit/>
          </a:bodyPr>
          <a:lstStyle/>
          <a:p>
            <a:pPr algn="l">
              <a:lnSpc>
                <a:spcPts val="20160"/>
              </a:lnSpc>
            </a:pPr>
            <a:r>
              <a:rPr lang="en-US" b="true" sz="14400">
                <a:solidFill>
                  <a:srgbClr val="333333"/>
                </a:solidFill>
                <a:latin typeface="Montserrat Heavy"/>
                <a:ea typeface="Montserrat Heavy"/>
                <a:cs typeface="Montserrat Heavy"/>
                <a:sym typeface="Montserrat Heavy"/>
              </a:rPr>
              <a:t>IPSUM</a:t>
            </a:r>
          </a:p>
        </p:txBody>
      </p:sp>
      <p:grpSp>
        <p:nvGrpSpPr>
          <p:cNvPr name="Group 7" id="7"/>
          <p:cNvGrpSpPr/>
          <p:nvPr/>
        </p:nvGrpSpPr>
        <p:grpSpPr>
          <a:xfrm rot="0">
            <a:off x="0" y="9258300"/>
            <a:ext cx="18288000" cy="1028700"/>
            <a:chOff x="0" y="0"/>
            <a:chExt cx="24384000" cy="1371600"/>
          </a:xfrm>
        </p:grpSpPr>
        <p:grpSp>
          <p:nvGrpSpPr>
            <p:cNvPr name="Group 8" id="8"/>
            <p:cNvGrpSpPr>
              <a:grpSpLocks noChangeAspect="true"/>
            </p:cNvGrpSpPr>
            <p:nvPr/>
          </p:nvGrpSpPr>
          <p:grpSpPr>
            <a:xfrm rot="0">
              <a:off x="0" y="0"/>
              <a:ext cx="24384000" cy="1371600"/>
              <a:chOff x="0" y="0"/>
              <a:chExt cx="18288000" cy="1028700"/>
            </a:xfrm>
          </p:grpSpPr>
          <p:sp>
            <p:nvSpPr>
              <p:cNvPr name="Freeform 9" id="9"/>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solidFill>
                <a:srgbClr val="0482EC"/>
              </a:solidFill>
            </p:spPr>
          </p:sp>
        </p:grpSp>
        <p:sp>
          <p:nvSpPr>
            <p:cNvPr name="Freeform 10" id="10"/>
            <p:cNvSpPr/>
            <p:nvPr/>
          </p:nvSpPr>
          <p:spPr>
            <a:xfrm flipH="false" flipV="false" rot="0">
              <a:off x="9210827" y="587083"/>
              <a:ext cx="12339739" cy="50800"/>
            </a:xfrm>
            <a:custGeom>
              <a:avLst/>
              <a:gdLst/>
              <a:ahLst/>
              <a:cxnLst/>
              <a:rect r="r" b="b" t="t" l="l"/>
              <a:pathLst>
                <a:path h="50800" w="12339739">
                  <a:moveTo>
                    <a:pt x="0" y="0"/>
                  </a:moveTo>
                  <a:lnTo>
                    <a:pt x="12339739" y="0"/>
                  </a:lnTo>
                  <a:lnTo>
                    <a:pt x="12339739" y="50800"/>
                  </a:lnTo>
                  <a:lnTo>
                    <a:pt x="0" y="50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665605" y="376771"/>
              <a:ext cx="7154024" cy="418262"/>
            </a:xfrm>
            <a:prstGeom prst="rect">
              <a:avLst/>
            </a:prstGeom>
          </p:spPr>
          <p:txBody>
            <a:bodyPr anchor="t" rtlCol="false" tIns="0" lIns="0" bIns="0" rIns="0">
              <a:spAutoFit/>
            </a:bodyPr>
            <a:lstStyle/>
            <a:p>
              <a:pPr algn="l">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EDUCAÇÃO </a:t>
              </a:r>
              <a:r>
                <a:rPr lang="en-US" sz="1899">
                  <a:solidFill>
                    <a:srgbClr val="FFFFFF"/>
                  </a:solidFill>
                  <a:latin typeface="Montserrat"/>
                  <a:ea typeface="Montserrat"/>
                  <a:cs typeface="Montserrat"/>
                  <a:sym typeface="Montserrat"/>
                </a:rPr>
                <a:t>-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grpSp>
      <p:sp>
        <p:nvSpPr>
          <p:cNvPr name="TextBox 12" id="12"/>
          <p:cNvSpPr txBox="true"/>
          <p:nvPr/>
        </p:nvSpPr>
        <p:spPr>
          <a:xfrm rot="0">
            <a:off x="16577129" y="9384954"/>
            <a:ext cx="626993" cy="629431"/>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06</a:t>
            </a:r>
          </a:p>
        </p:txBody>
      </p:sp>
      <p:sp>
        <p:nvSpPr>
          <p:cNvPr name="TextBox 13" id="13"/>
          <p:cNvSpPr txBox="true"/>
          <p:nvPr/>
        </p:nvSpPr>
        <p:spPr>
          <a:xfrm rot="0">
            <a:off x="10023643" y="1917040"/>
            <a:ext cx="6558048" cy="613410"/>
          </a:xfrm>
          <a:prstGeom prst="rect">
            <a:avLst/>
          </a:prstGeom>
        </p:spPr>
        <p:txBody>
          <a:bodyPr anchor="t" rtlCol="false" tIns="0" lIns="0" bIns="0" rIns="0">
            <a:spAutoFit/>
          </a:bodyPr>
          <a:lstStyle/>
          <a:p>
            <a:pPr algn="l">
              <a:lnSpc>
                <a:spcPts val="5040"/>
              </a:lnSpc>
            </a:pPr>
            <a:r>
              <a:rPr lang="en-US" b="true" sz="3600">
                <a:solidFill>
                  <a:srgbClr val="3D3E40"/>
                </a:solidFill>
                <a:latin typeface="Montserrat Bold"/>
                <a:ea typeface="Montserrat Bold"/>
                <a:cs typeface="Montserrat Bold"/>
                <a:sym typeface="Montserrat Bold"/>
              </a:rPr>
              <a:t>Lorem ipsum</a:t>
            </a:r>
          </a:p>
        </p:txBody>
      </p:sp>
      <p:sp>
        <p:nvSpPr>
          <p:cNvPr name="TextBox 14" id="14"/>
          <p:cNvSpPr txBox="true"/>
          <p:nvPr/>
        </p:nvSpPr>
        <p:spPr>
          <a:xfrm rot="0">
            <a:off x="10023643" y="3078632"/>
            <a:ext cx="6558048" cy="4634408"/>
          </a:xfrm>
          <a:prstGeom prst="rect">
            <a:avLst/>
          </a:prstGeom>
        </p:spPr>
        <p:txBody>
          <a:bodyPr anchor="t" rtlCol="false" tIns="0" lIns="0" bIns="0" rIns="0">
            <a:spAutoFit/>
          </a:bodyPr>
          <a:lstStyle/>
          <a:p>
            <a:pPr algn="l">
              <a:lnSpc>
                <a:spcPts val="36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a:p>
            <a:pPr algn="l">
              <a:lnSpc>
                <a:spcPts val="6000"/>
              </a:lnSpc>
            </a:pPr>
            <a:r>
              <a:rPr lang="en-US" sz="2400">
                <a:solidFill>
                  <a:srgbClr val="3D3E40"/>
                </a:solidFill>
                <a:latin typeface="Montserrat"/>
                <a:ea typeface="Montserrat"/>
                <a:cs typeface="Montserrat"/>
                <a:sym typeface="Montserrat"/>
              </a:rPr>
              <a:t>Lorem ipsum dolor sit amet, consectetur</a:t>
            </a:r>
          </a:p>
          <a:p>
            <a:pPr algn="l">
              <a:lnSpc>
                <a:spcPts val="1200"/>
              </a:lnSpc>
            </a:pPr>
            <a:r>
              <a:rPr lang="en-US" sz="2400">
                <a:solidFill>
                  <a:srgbClr val="3D3E40"/>
                </a:solidFill>
                <a:latin typeface="Montserrat"/>
                <a:ea typeface="Montserrat"/>
                <a:cs typeface="Montserrat"/>
                <a:sym typeface="Montserrat"/>
              </a:rPr>
              <a:t>adipiscing elit. Duis rutrum leo tellus, eget</a:t>
            </a:r>
          </a:p>
          <a:p>
            <a:pPr algn="l">
              <a:lnSpc>
                <a:spcPts val="6000"/>
              </a:lnSpc>
            </a:pPr>
            <a:r>
              <a:rPr lang="en-US" sz="2400">
                <a:solidFill>
                  <a:srgbClr val="3D3E40"/>
                </a:solidFill>
                <a:latin typeface="Montserrat"/>
                <a:ea typeface="Montserrat"/>
                <a:cs typeface="Montserrat"/>
                <a:sym typeface="Montserrat"/>
              </a:rPr>
              <a:t>blandit urna consequat sit amet.</a:t>
            </a:r>
          </a:p>
          <a:p>
            <a:pPr algn="l">
              <a:lnSpc>
                <a:spcPts val="5459"/>
              </a:lnSpc>
            </a:pPr>
            <a:r>
              <a:rPr lang="en-US" sz="2400">
                <a:solidFill>
                  <a:srgbClr val="3D3E40"/>
                </a:solidFill>
                <a:latin typeface="Montserrat"/>
                <a:ea typeface="Montserrat"/>
                <a:cs typeface="Montserrat"/>
                <a:sym typeface="Montserrat"/>
              </a:rPr>
              <a:t>Lorem ipsum dolor sit amet, consectetur</a:t>
            </a:r>
          </a:p>
          <a:p>
            <a:pPr algn="l">
              <a:lnSpc>
                <a:spcPts val="1739"/>
              </a:lnSpc>
            </a:pPr>
            <a:r>
              <a:rPr lang="en-US" sz="2400">
                <a:solidFill>
                  <a:srgbClr val="3D3E40"/>
                </a:solidFill>
                <a:latin typeface="Montserrat"/>
                <a:ea typeface="Montserrat"/>
                <a:cs typeface="Montserrat"/>
                <a:sym typeface="Montserrat"/>
              </a:rPr>
              <a:t>adipiscing elit. Duis rutrum leo tellus, eget</a:t>
            </a:r>
          </a:p>
          <a:p>
            <a:pPr algn="l">
              <a:lnSpc>
                <a:spcPts val="5459"/>
              </a:lnSpc>
            </a:pPr>
            <a:r>
              <a:rPr lang="en-US" sz="2400">
                <a:solidFill>
                  <a:srgbClr val="3D3E40"/>
                </a:solidFill>
                <a:latin typeface="Montserrat"/>
                <a:ea typeface="Montserrat"/>
                <a:cs typeface="Montserrat"/>
                <a:sym typeface="Montserrat"/>
              </a:rPr>
              <a:t>blandit urna consequat sit amet.</a:t>
            </a:r>
          </a:p>
        </p:txBody>
      </p:sp>
      <p:sp>
        <p:nvSpPr>
          <p:cNvPr name="Freeform 15" id="15"/>
          <p:cNvSpPr/>
          <p:nvPr/>
        </p:nvSpPr>
        <p:spPr>
          <a:xfrm flipH="false" flipV="false" rot="0">
            <a:off x="2085727" y="2779947"/>
            <a:ext cx="5534749" cy="2103205"/>
          </a:xfrm>
          <a:custGeom>
            <a:avLst/>
            <a:gdLst/>
            <a:ahLst/>
            <a:cxnLst/>
            <a:rect r="r" b="b" t="t" l="l"/>
            <a:pathLst>
              <a:path h="2103205" w="5534749">
                <a:moveTo>
                  <a:pt x="0" y="0"/>
                </a:moveTo>
                <a:lnTo>
                  <a:pt x="5534749" y="0"/>
                </a:lnTo>
                <a:lnTo>
                  <a:pt x="5534749" y="2103205"/>
                </a:lnTo>
                <a:lnTo>
                  <a:pt x="0" y="2103205"/>
                </a:lnTo>
                <a:lnTo>
                  <a:pt x="0" y="0"/>
                </a:lnTo>
                <a:close/>
              </a:path>
            </a:pathLst>
          </a:custGeom>
          <a:blipFill>
            <a:blip r:embed="rId7"/>
            <a:stretch>
              <a:fillRect l="0" t="0" r="0" b="0"/>
            </a:stretch>
          </a:blipFill>
        </p:spPr>
      </p:sp>
      <p:sp>
        <p:nvSpPr>
          <p:cNvPr name="TextBox 16" id="16"/>
          <p:cNvSpPr txBox="true"/>
          <p:nvPr/>
        </p:nvSpPr>
        <p:spPr>
          <a:xfrm rot="0">
            <a:off x="2606172" y="3147212"/>
            <a:ext cx="4557916" cy="955107"/>
          </a:xfrm>
          <a:prstGeom prst="rect">
            <a:avLst/>
          </a:prstGeom>
        </p:spPr>
        <p:txBody>
          <a:bodyPr anchor="t" rtlCol="false" tIns="0" lIns="0" bIns="0" rIns="0">
            <a:spAutoFit/>
          </a:bodyPr>
          <a:lstStyle/>
          <a:p>
            <a:pPr algn="ctr">
              <a:lnSpc>
                <a:spcPts val="7032"/>
              </a:lnSpc>
            </a:pPr>
            <a:r>
              <a:rPr lang="en-US" b="true" sz="7627">
                <a:solidFill>
                  <a:srgbClr val="EBEBEB"/>
                </a:solidFill>
                <a:latin typeface="Montserrat Heavy"/>
                <a:ea typeface="Montserrat Heavy"/>
                <a:cs typeface="Montserrat Heavy"/>
                <a:sym typeface="Montserrat Heavy"/>
              </a:rPr>
              <a:t>LOREM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572"/>
            <a:ext cx="18288000" cy="10290572"/>
            <a:chOff x="0" y="0"/>
            <a:chExt cx="24384000" cy="13720763"/>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alphaModFix amt="58000"/>
              </a:blip>
              <a:stretch>
                <a:fillRect l="0" t="0" r="0" b="0"/>
              </a:stretch>
            </a:blipFill>
          </p:spPr>
        </p:sp>
        <p:sp>
          <p:nvSpPr>
            <p:cNvPr name="Freeform 4" id="4"/>
            <p:cNvSpPr/>
            <p:nvPr/>
          </p:nvSpPr>
          <p:spPr>
            <a:xfrm flipH="false" flipV="false" rot="0">
              <a:off x="0" y="4763"/>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alphaModFix amt="25000"/>
              </a:blip>
              <a:stretch>
                <a:fillRect l="0" t="0" r="0" b="0"/>
              </a:stretch>
            </a:blipFill>
          </p:spPr>
        </p:sp>
      </p:grpSp>
      <p:sp>
        <p:nvSpPr>
          <p:cNvPr name="Freeform 5" id="5"/>
          <p:cNvSpPr/>
          <p:nvPr/>
        </p:nvSpPr>
        <p:spPr>
          <a:xfrm flipH="false" flipV="false" rot="0">
            <a:off x="1028700" y="1543298"/>
            <a:ext cx="6587330" cy="6587309"/>
          </a:xfrm>
          <a:custGeom>
            <a:avLst/>
            <a:gdLst/>
            <a:ahLst/>
            <a:cxnLst/>
            <a:rect r="r" b="b" t="t" l="l"/>
            <a:pathLst>
              <a:path h="6587309" w="6587330">
                <a:moveTo>
                  <a:pt x="0" y="0"/>
                </a:moveTo>
                <a:lnTo>
                  <a:pt x="6587330" y="0"/>
                </a:lnTo>
                <a:lnTo>
                  <a:pt x="6587330" y="6587309"/>
                </a:lnTo>
                <a:lnTo>
                  <a:pt x="0" y="658730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6" id="6"/>
          <p:cNvGrpSpPr>
            <a:grpSpLocks noChangeAspect="true"/>
          </p:cNvGrpSpPr>
          <p:nvPr/>
        </p:nvGrpSpPr>
        <p:grpSpPr>
          <a:xfrm rot="0">
            <a:off x="8452028" y="3719046"/>
            <a:ext cx="95250" cy="95250"/>
            <a:chOff x="0" y="0"/>
            <a:chExt cx="95250" cy="95250"/>
          </a:xfrm>
        </p:grpSpPr>
        <p:sp>
          <p:nvSpPr>
            <p:cNvPr name="Freeform 7" id="7"/>
            <p:cNvSpPr/>
            <p:nvPr/>
          </p:nvSpPr>
          <p:spPr>
            <a:xfrm flipH="false" flipV="false" rot="0">
              <a:off x="0" y="0"/>
              <a:ext cx="95377" cy="95377"/>
            </a:xfrm>
            <a:custGeom>
              <a:avLst/>
              <a:gdLst/>
              <a:ahLst/>
              <a:cxnLst/>
              <a:rect r="r" b="b" t="t" l="l"/>
              <a:pathLst>
                <a:path h="95377" w="95377">
                  <a:moveTo>
                    <a:pt x="95250" y="47625"/>
                  </a:moveTo>
                  <a:cubicBezTo>
                    <a:pt x="95250" y="53975"/>
                    <a:pt x="93980" y="60071"/>
                    <a:pt x="91567" y="65913"/>
                  </a:cubicBezTo>
                  <a:cubicBezTo>
                    <a:pt x="89154" y="71755"/>
                    <a:pt x="85725" y="76835"/>
                    <a:pt x="81280" y="81407"/>
                  </a:cubicBezTo>
                  <a:cubicBezTo>
                    <a:pt x="76835" y="85979"/>
                    <a:pt x="71628" y="89281"/>
                    <a:pt x="65786" y="91694"/>
                  </a:cubicBezTo>
                  <a:cubicBezTo>
                    <a:pt x="59944" y="94107"/>
                    <a:pt x="53848" y="95377"/>
                    <a:pt x="47498" y="95377"/>
                  </a:cubicBezTo>
                  <a:cubicBezTo>
                    <a:pt x="41148" y="95377"/>
                    <a:pt x="35052" y="94107"/>
                    <a:pt x="29210" y="91694"/>
                  </a:cubicBezTo>
                  <a:cubicBezTo>
                    <a:pt x="23368" y="89281"/>
                    <a:pt x="18288" y="85852"/>
                    <a:pt x="13716" y="81407"/>
                  </a:cubicBezTo>
                  <a:cubicBezTo>
                    <a:pt x="9144" y="76962"/>
                    <a:pt x="6096" y="71628"/>
                    <a:pt x="3683" y="65913"/>
                  </a:cubicBezTo>
                  <a:cubicBezTo>
                    <a:pt x="1270" y="60198"/>
                    <a:pt x="0" y="53975"/>
                    <a:pt x="0" y="47625"/>
                  </a:cubicBezTo>
                  <a:cubicBezTo>
                    <a:pt x="0" y="41275"/>
                    <a:pt x="1270" y="35179"/>
                    <a:pt x="3683" y="29337"/>
                  </a:cubicBezTo>
                  <a:cubicBezTo>
                    <a:pt x="6096" y="23495"/>
                    <a:pt x="9525" y="18415"/>
                    <a:pt x="13970" y="13970"/>
                  </a:cubicBezTo>
                  <a:cubicBezTo>
                    <a:pt x="18415" y="9525"/>
                    <a:pt x="23622" y="6096"/>
                    <a:pt x="29337" y="3683"/>
                  </a:cubicBezTo>
                  <a:cubicBezTo>
                    <a:pt x="35052" y="1270"/>
                    <a:pt x="41275" y="0"/>
                    <a:pt x="47625" y="0"/>
                  </a:cubicBezTo>
                  <a:cubicBezTo>
                    <a:pt x="53975" y="0"/>
                    <a:pt x="60071" y="1270"/>
                    <a:pt x="65913" y="3683"/>
                  </a:cubicBezTo>
                  <a:cubicBezTo>
                    <a:pt x="71755" y="6096"/>
                    <a:pt x="76835" y="9525"/>
                    <a:pt x="81407" y="13970"/>
                  </a:cubicBezTo>
                  <a:cubicBezTo>
                    <a:pt x="85979" y="18415"/>
                    <a:pt x="89281" y="23622"/>
                    <a:pt x="91694" y="29464"/>
                  </a:cubicBezTo>
                  <a:cubicBezTo>
                    <a:pt x="94107" y="35306"/>
                    <a:pt x="95377" y="41402"/>
                    <a:pt x="95377" y="47752"/>
                  </a:cubicBezTo>
                  <a:close/>
                </a:path>
              </a:pathLst>
            </a:custGeom>
            <a:solidFill>
              <a:srgbClr val="3D3E40"/>
            </a:solidFill>
          </p:spPr>
        </p:sp>
      </p:grpSp>
      <p:grpSp>
        <p:nvGrpSpPr>
          <p:cNvPr name="Group 8" id="8"/>
          <p:cNvGrpSpPr>
            <a:grpSpLocks noChangeAspect="true"/>
          </p:cNvGrpSpPr>
          <p:nvPr/>
        </p:nvGrpSpPr>
        <p:grpSpPr>
          <a:xfrm rot="0">
            <a:off x="8452028" y="5395446"/>
            <a:ext cx="95250" cy="95250"/>
            <a:chOff x="0" y="0"/>
            <a:chExt cx="95250" cy="95250"/>
          </a:xfrm>
        </p:grpSpPr>
        <p:sp>
          <p:nvSpPr>
            <p:cNvPr name="Freeform 9" id="9"/>
            <p:cNvSpPr/>
            <p:nvPr/>
          </p:nvSpPr>
          <p:spPr>
            <a:xfrm flipH="false" flipV="false" rot="0">
              <a:off x="0" y="0"/>
              <a:ext cx="95377" cy="95377"/>
            </a:xfrm>
            <a:custGeom>
              <a:avLst/>
              <a:gdLst/>
              <a:ahLst/>
              <a:cxnLst/>
              <a:rect r="r" b="b" t="t" l="l"/>
              <a:pathLst>
                <a:path h="95377" w="95377">
                  <a:moveTo>
                    <a:pt x="95250" y="47625"/>
                  </a:moveTo>
                  <a:cubicBezTo>
                    <a:pt x="95250" y="53975"/>
                    <a:pt x="93980" y="60071"/>
                    <a:pt x="91567" y="65913"/>
                  </a:cubicBezTo>
                  <a:cubicBezTo>
                    <a:pt x="89154" y="71755"/>
                    <a:pt x="85725" y="76835"/>
                    <a:pt x="81280" y="81407"/>
                  </a:cubicBezTo>
                  <a:cubicBezTo>
                    <a:pt x="76835" y="85979"/>
                    <a:pt x="71628" y="89281"/>
                    <a:pt x="65786" y="91694"/>
                  </a:cubicBezTo>
                  <a:cubicBezTo>
                    <a:pt x="59944" y="94107"/>
                    <a:pt x="53848" y="95377"/>
                    <a:pt x="47498" y="95377"/>
                  </a:cubicBezTo>
                  <a:cubicBezTo>
                    <a:pt x="41148" y="95377"/>
                    <a:pt x="35052" y="94107"/>
                    <a:pt x="29210" y="91694"/>
                  </a:cubicBezTo>
                  <a:cubicBezTo>
                    <a:pt x="23368" y="89281"/>
                    <a:pt x="18288" y="85852"/>
                    <a:pt x="13716" y="81407"/>
                  </a:cubicBezTo>
                  <a:cubicBezTo>
                    <a:pt x="9144" y="76962"/>
                    <a:pt x="6096" y="71628"/>
                    <a:pt x="3683" y="65913"/>
                  </a:cubicBezTo>
                  <a:cubicBezTo>
                    <a:pt x="1270" y="60198"/>
                    <a:pt x="0" y="53975"/>
                    <a:pt x="0" y="47625"/>
                  </a:cubicBezTo>
                  <a:cubicBezTo>
                    <a:pt x="0" y="41275"/>
                    <a:pt x="1270" y="35179"/>
                    <a:pt x="3683" y="29337"/>
                  </a:cubicBezTo>
                  <a:cubicBezTo>
                    <a:pt x="6096" y="23495"/>
                    <a:pt x="9525" y="18415"/>
                    <a:pt x="13970" y="13970"/>
                  </a:cubicBezTo>
                  <a:cubicBezTo>
                    <a:pt x="18415" y="9525"/>
                    <a:pt x="23622" y="6096"/>
                    <a:pt x="29337" y="3683"/>
                  </a:cubicBezTo>
                  <a:cubicBezTo>
                    <a:pt x="35052" y="1270"/>
                    <a:pt x="41275" y="0"/>
                    <a:pt x="47625" y="0"/>
                  </a:cubicBezTo>
                  <a:cubicBezTo>
                    <a:pt x="53975" y="0"/>
                    <a:pt x="60071" y="1270"/>
                    <a:pt x="65913" y="3683"/>
                  </a:cubicBezTo>
                  <a:cubicBezTo>
                    <a:pt x="71755" y="6096"/>
                    <a:pt x="76835" y="9525"/>
                    <a:pt x="81407" y="13970"/>
                  </a:cubicBezTo>
                  <a:cubicBezTo>
                    <a:pt x="85979" y="18415"/>
                    <a:pt x="89281" y="23622"/>
                    <a:pt x="91694" y="29464"/>
                  </a:cubicBezTo>
                  <a:cubicBezTo>
                    <a:pt x="94107" y="35306"/>
                    <a:pt x="95377" y="41402"/>
                    <a:pt x="95377" y="47752"/>
                  </a:cubicBezTo>
                  <a:close/>
                </a:path>
              </a:pathLst>
            </a:custGeom>
            <a:solidFill>
              <a:srgbClr val="3D3E40"/>
            </a:solidFill>
          </p:spPr>
        </p:sp>
      </p:grpSp>
      <p:grpSp>
        <p:nvGrpSpPr>
          <p:cNvPr name="Group 10" id="10"/>
          <p:cNvGrpSpPr>
            <a:grpSpLocks noChangeAspect="true"/>
          </p:cNvGrpSpPr>
          <p:nvPr/>
        </p:nvGrpSpPr>
        <p:grpSpPr>
          <a:xfrm rot="0">
            <a:off x="8452028" y="7071846"/>
            <a:ext cx="95250" cy="95250"/>
            <a:chOff x="0" y="0"/>
            <a:chExt cx="95250" cy="95250"/>
          </a:xfrm>
        </p:grpSpPr>
        <p:sp>
          <p:nvSpPr>
            <p:cNvPr name="Freeform 11" id="11"/>
            <p:cNvSpPr/>
            <p:nvPr/>
          </p:nvSpPr>
          <p:spPr>
            <a:xfrm flipH="false" flipV="false" rot="0">
              <a:off x="0" y="0"/>
              <a:ext cx="95377" cy="95377"/>
            </a:xfrm>
            <a:custGeom>
              <a:avLst/>
              <a:gdLst/>
              <a:ahLst/>
              <a:cxnLst/>
              <a:rect r="r" b="b" t="t" l="l"/>
              <a:pathLst>
                <a:path h="95377" w="95377">
                  <a:moveTo>
                    <a:pt x="95250" y="47625"/>
                  </a:moveTo>
                  <a:cubicBezTo>
                    <a:pt x="95250" y="53975"/>
                    <a:pt x="93980" y="60071"/>
                    <a:pt x="91567" y="65913"/>
                  </a:cubicBezTo>
                  <a:cubicBezTo>
                    <a:pt x="89154" y="71755"/>
                    <a:pt x="85725" y="76835"/>
                    <a:pt x="81280" y="81407"/>
                  </a:cubicBezTo>
                  <a:cubicBezTo>
                    <a:pt x="76835" y="85979"/>
                    <a:pt x="71628" y="89281"/>
                    <a:pt x="65786" y="91694"/>
                  </a:cubicBezTo>
                  <a:cubicBezTo>
                    <a:pt x="59944" y="94107"/>
                    <a:pt x="53848" y="95377"/>
                    <a:pt x="47498" y="95377"/>
                  </a:cubicBezTo>
                  <a:cubicBezTo>
                    <a:pt x="41148" y="95377"/>
                    <a:pt x="35052" y="94107"/>
                    <a:pt x="29210" y="91694"/>
                  </a:cubicBezTo>
                  <a:cubicBezTo>
                    <a:pt x="23368" y="89281"/>
                    <a:pt x="18288" y="85852"/>
                    <a:pt x="13716" y="81407"/>
                  </a:cubicBezTo>
                  <a:cubicBezTo>
                    <a:pt x="9144" y="76962"/>
                    <a:pt x="6096" y="71628"/>
                    <a:pt x="3683" y="65913"/>
                  </a:cubicBezTo>
                  <a:cubicBezTo>
                    <a:pt x="1270" y="60198"/>
                    <a:pt x="0" y="53975"/>
                    <a:pt x="0" y="47625"/>
                  </a:cubicBezTo>
                  <a:cubicBezTo>
                    <a:pt x="0" y="41275"/>
                    <a:pt x="1270" y="35179"/>
                    <a:pt x="3683" y="29337"/>
                  </a:cubicBezTo>
                  <a:cubicBezTo>
                    <a:pt x="6096" y="23495"/>
                    <a:pt x="9525" y="18415"/>
                    <a:pt x="13970" y="13970"/>
                  </a:cubicBezTo>
                  <a:cubicBezTo>
                    <a:pt x="18415" y="9525"/>
                    <a:pt x="23622" y="6096"/>
                    <a:pt x="29337" y="3683"/>
                  </a:cubicBezTo>
                  <a:cubicBezTo>
                    <a:pt x="35052" y="1270"/>
                    <a:pt x="41275" y="0"/>
                    <a:pt x="47625" y="0"/>
                  </a:cubicBezTo>
                  <a:cubicBezTo>
                    <a:pt x="53975" y="0"/>
                    <a:pt x="60071" y="1270"/>
                    <a:pt x="65913" y="3683"/>
                  </a:cubicBezTo>
                  <a:cubicBezTo>
                    <a:pt x="71755" y="6096"/>
                    <a:pt x="76835" y="9525"/>
                    <a:pt x="81407" y="13970"/>
                  </a:cubicBezTo>
                  <a:cubicBezTo>
                    <a:pt x="85979" y="18415"/>
                    <a:pt x="89281" y="23622"/>
                    <a:pt x="91694" y="29464"/>
                  </a:cubicBezTo>
                  <a:cubicBezTo>
                    <a:pt x="94107" y="35306"/>
                    <a:pt x="95377" y="41402"/>
                    <a:pt x="95377" y="47752"/>
                  </a:cubicBezTo>
                  <a:close/>
                </a:path>
              </a:pathLst>
            </a:custGeom>
            <a:solidFill>
              <a:srgbClr val="3D3E40"/>
            </a:solidFill>
          </p:spPr>
        </p:sp>
      </p:grpSp>
      <p:sp>
        <p:nvSpPr>
          <p:cNvPr name="Freeform 12" id="12"/>
          <p:cNvSpPr/>
          <p:nvPr/>
        </p:nvSpPr>
        <p:spPr>
          <a:xfrm flipH="false" flipV="false" rot="0">
            <a:off x="1362685" y="755742"/>
            <a:ext cx="1476375" cy="495300"/>
          </a:xfrm>
          <a:custGeom>
            <a:avLst/>
            <a:gdLst/>
            <a:ahLst/>
            <a:cxnLst/>
            <a:rect r="r" b="b" t="t" l="l"/>
            <a:pathLst>
              <a:path h="495300" w="1476375">
                <a:moveTo>
                  <a:pt x="0" y="0"/>
                </a:moveTo>
                <a:lnTo>
                  <a:pt x="1476375" y="0"/>
                </a:lnTo>
                <a:lnTo>
                  <a:pt x="1476375" y="495300"/>
                </a:lnTo>
                <a:lnTo>
                  <a:pt x="0" y="495300"/>
                </a:lnTo>
                <a:lnTo>
                  <a:pt x="0" y="0"/>
                </a:lnTo>
                <a:close/>
              </a:path>
            </a:pathLst>
          </a:custGeom>
          <a:blipFill>
            <a:blip r:embed="rId6"/>
            <a:stretch>
              <a:fillRect l="0" t="0" r="0" b="-1923"/>
            </a:stretch>
          </a:blipFill>
        </p:spPr>
      </p:sp>
      <p:grpSp>
        <p:nvGrpSpPr>
          <p:cNvPr name="Group 13" id="13"/>
          <p:cNvGrpSpPr>
            <a:grpSpLocks noChangeAspect="true"/>
          </p:cNvGrpSpPr>
          <p:nvPr/>
        </p:nvGrpSpPr>
        <p:grpSpPr>
          <a:xfrm rot="0">
            <a:off x="1362685" y="755742"/>
            <a:ext cx="1475403" cy="499453"/>
            <a:chOff x="0" y="0"/>
            <a:chExt cx="1475410" cy="499453"/>
          </a:xfrm>
        </p:grpSpPr>
        <p:sp>
          <p:nvSpPr>
            <p:cNvPr name="Freeform 14" id="14"/>
            <p:cNvSpPr/>
            <p:nvPr/>
          </p:nvSpPr>
          <p:spPr>
            <a:xfrm flipH="false" flipV="false" rot="0">
              <a:off x="0" y="0"/>
              <a:ext cx="1475359" cy="499491"/>
            </a:xfrm>
            <a:custGeom>
              <a:avLst/>
              <a:gdLst/>
              <a:ahLst/>
              <a:cxnLst/>
              <a:rect r="r" b="b" t="t" l="l"/>
              <a:pathLst>
                <a:path h="499491" w="1475359">
                  <a:moveTo>
                    <a:pt x="0" y="499491"/>
                  </a:moveTo>
                  <a:lnTo>
                    <a:pt x="1475359" y="499491"/>
                  </a:lnTo>
                  <a:lnTo>
                    <a:pt x="1475359" y="0"/>
                  </a:lnTo>
                  <a:lnTo>
                    <a:pt x="0" y="0"/>
                  </a:lnTo>
                  <a:close/>
                </a:path>
              </a:pathLst>
            </a:custGeom>
            <a:solidFill>
              <a:srgbClr val="000000">
                <a:alpha val="0"/>
              </a:srgbClr>
            </a:solidFill>
          </p:spPr>
        </p:sp>
      </p:grpSp>
      <p:grpSp>
        <p:nvGrpSpPr>
          <p:cNvPr name="Group 15" id="15"/>
          <p:cNvGrpSpPr/>
          <p:nvPr/>
        </p:nvGrpSpPr>
        <p:grpSpPr>
          <a:xfrm rot="0">
            <a:off x="0" y="9258300"/>
            <a:ext cx="18288000" cy="1028700"/>
            <a:chOff x="0" y="0"/>
            <a:chExt cx="24384000" cy="1371600"/>
          </a:xfrm>
        </p:grpSpPr>
        <p:grpSp>
          <p:nvGrpSpPr>
            <p:cNvPr name="Group 16" id="16"/>
            <p:cNvGrpSpPr>
              <a:grpSpLocks noChangeAspect="true"/>
            </p:cNvGrpSpPr>
            <p:nvPr/>
          </p:nvGrpSpPr>
          <p:grpSpPr>
            <a:xfrm rot="0">
              <a:off x="0" y="0"/>
              <a:ext cx="24384000" cy="1371600"/>
              <a:chOff x="0" y="0"/>
              <a:chExt cx="18288000" cy="1028700"/>
            </a:xfrm>
          </p:grpSpPr>
          <p:sp>
            <p:nvSpPr>
              <p:cNvPr name="Freeform 17" id="17"/>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solidFill>
                <a:srgbClr val="0482EC"/>
              </a:solidFill>
            </p:spPr>
          </p:sp>
        </p:grpSp>
        <p:sp>
          <p:nvSpPr>
            <p:cNvPr name="Freeform 18" id="18"/>
            <p:cNvSpPr/>
            <p:nvPr/>
          </p:nvSpPr>
          <p:spPr>
            <a:xfrm flipH="false" flipV="false" rot="0">
              <a:off x="9210827" y="587083"/>
              <a:ext cx="12339739" cy="50800"/>
            </a:xfrm>
            <a:custGeom>
              <a:avLst/>
              <a:gdLst/>
              <a:ahLst/>
              <a:cxnLst/>
              <a:rect r="r" b="b" t="t" l="l"/>
              <a:pathLst>
                <a:path h="50800" w="12339739">
                  <a:moveTo>
                    <a:pt x="0" y="0"/>
                  </a:moveTo>
                  <a:lnTo>
                    <a:pt x="12339739" y="0"/>
                  </a:lnTo>
                  <a:lnTo>
                    <a:pt x="12339739" y="50800"/>
                  </a:lnTo>
                  <a:lnTo>
                    <a:pt x="0" y="50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9" id="19"/>
            <p:cNvSpPr txBox="true"/>
            <p:nvPr/>
          </p:nvSpPr>
          <p:spPr>
            <a:xfrm rot="0">
              <a:off x="1665605" y="376771"/>
              <a:ext cx="7154024" cy="418262"/>
            </a:xfrm>
            <a:prstGeom prst="rect">
              <a:avLst/>
            </a:prstGeom>
          </p:spPr>
          <p:txBody>
            <a:bodyPr anchor="t" rtlCol="false" tIns="0" lIns="0" bIns="0" rIns="0">
              <a:spAutoFit/>
            </a:bodyPr>
            <a:lstStyle/>
            <a:p>
              <a:pPr algn="l">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EDUCAÇÃO </a:t>
              </a:r>
              <a:r>
                <a:rPr lang="en-US" sz="1899">
                  <a:solidFill>
                    <a:srgbClr val="FFFFFF"/>
                  </a:solidFill>
                  <a:latin typeface="Montserrat"/>
                  <a:ea typeface="Montserrat"/>
                  <a:cs typeface="Montserrat"/>
                  <a:sym typeface="Montserrat"/>
                </a:rPr>
                <a:t>-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grpSp>
      <p:sp>
        <p:nvSpPr>
          <p:cNvPr name="TextBox 20" id="20"/>
          <p:cNvSpPr txBox="true"/>
          <p:nvPr/>
        </p:nvSpPr>
        <p:spPr>
          <a:xfrm rot="0">
            <a:off x="16577129" y="9384954"/>
            <a:ext cx="618887" cy="629431"/>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07</a:t>
            </a:r>
          </a:p>
        </p:txBody>
      </p:sp>
      <p:sp>
        <p:nvSpPr>
          <p:cNvPr name="TextBox 21" id="21"/>
          <p:cNvSpPr txBox="true"/>
          <p:nvPr/>
        </p:nvSpPr>
        <p:spPr>
          <a:xfrm rot="0">
            <a:off x="8338690" y="1369476"/>
            <a:ext cx="5495077" cy="1164584"/>
          </a:xfrm>
          <a:prstGeom prst="rect">
            <a:avLst/>
          </a:prstGeom>
        </p:spPr>
        <p:txBody>
          <a:bodyPr anchor="t" rtlCol="false" tIns="0" lIns="0" bIns="0" rIns="0">
            <a:spAutoFit/>
          </a:bodyPr>
          <a:lstStyle/>
          <a:p>
            <a:pPr algn="l">
              <a:lnSpc>
                <a:spcPts val="5599"/>
              </a:lnSpc>
            </a:pPr>
            <a:r>
              <a:rPr lang="en-US" b="true" sz="5599">
                <a:solidFill>
                  <a:srgbClr val="3D3E40"/>
                </a:solidFill>
                <a:latin typeface="Montserrat Ultra-Bold"/>
                <a:ea typeface="Montserrat Ultra-Bold"/>
                <a:cs typeface="Montserrat Ultra-Bold"/>
                <a:sym typeface="Montserrat Ultra-Bold"/>
              </a:rPr>
              <a:t>LOREM IPSUM</a:t>
            </a:r>
          </a:p>
          <a:p>
            <a:pPr algn="l">
              <a:lnSpc>
                <a:spcPts val="3600"/>
              </a:lnSpc>
            </a:pPr>
            <a:r>
              <a:rPr lang="en-US" b="true" sz="3600">
                <a:solidFill>
                  <a:srgbClr val="3D3E40"/>
                </a:solidFill>
                <a:latin typeface="Montserrat Bold"/>
                <a:ea typeface="Montserrat Bold"/>
                <a:cs typeface="Montserrat Bold"/>
                <a:sym typeface="Montserrat Bold"/>
              </a:rPr>
              <a:t>Lorem ipsum</a:t>
            </a:r>
          </a:p>
        </p:txBody>
      </p:sp>
      <p:sp>
        <p:nvSpPr>
          <p:cNvPr name="TextBox 22" id="22"/>
          <p:cNvSpPr txBox="true"/>
          <p:nvPr/>
        </p:nvSpPr>
        <p:spPr>
          <a:xfrm rot="0">
            <a:off x="8712918" y="3534299"/>
            <a:ext cx="8663445" cy="1243508"/>
          </a:xfrm>
          <a:prstGeom prst="rect">
            <a:avLst/>
          </a:prstGeom>
        </p:spPr>
        <p:txBody>
          <a:bodyPr anchor="t" rtlCol="false" tIns="0" lIns="0" bIns="0" rIns="0">
            <a:spAutoFit/>
          </a:bodyPr>
          <a:lstStyle/>
          <a:p>
            <a:pPr algn="l">
              <a:lnSpc>
                <a:spcPts val="33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
        <p:nvSpPr>
          <p:cNvPr name="TextBox 23" id="23"/>
          <p:cNvSpPr txBox="true"/>
          <p:nvPr/>
        </p:nvSpPr>
        <p:spPr>
          <a:xfrm rot="0">
            <a:off x="8712918" y="5210699"/>
            <a:ext cx="8663445" cy="1243508"/>
          </a:xfrm>
          <a:prstGeom prst="rect">
            <a:avLst/>
          </a:prstGeom>
        </p:spPr>
        <p:txBody>
          <a:bodyPr anchor="t" rtlCol="false" tIns="0" lIns="0" bIns="0" rIns="0">
            <a:spAutoFit/>
          </a:bodyPr>
          <a:lstStyle/>
          <a:p>
            <a:pPr algn="l">
              <a:lnSpc>
                <a:spcPts val="33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
        <p:nvSpPr>
          <p:cNvPr name="TextBox 24" id="24"/>
          <p:cNvSpPr txBox="true"/>
          <p:nvPr/>
        </p:nvSpPr>
        <p:spPr>
          <a:xfrm rot="0">
            <a:off x="8712918" y="6887099"/>
            <a:ext cx="8663445" cy="1243508"/>
          </a:xfrm>
          <a:prstGeom prst="rect">
            <a:avLst/>
          </a:prstGeom>
        </p:spPr>
        <p:txBody>
          <a:bodyPr anchor="t" rtlCol="false" tIns="0" lIns="0" bIns="0" rIns="0">
            <a:spAutoFit/>
          </a:bodyPr>
          <a:lstStyle/>
          <a:p>
            <a:pPr algn="l">
              <a:lnSpc>
                <a:spcPts val="33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572"/>
            <a:ext cx="18288000" cy="10290572"/>
            <a:chOff x="0" y="0"/>
            <a:chExt cx="24384000" cy="13720763"/>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alphaModFix amt="58000"/>
              </a:blip>
              <a:stretch>
                <a:fillRect l="0" t="0" r="0" b="0"/>
              </a:stretch>
            </a:blipFill>
          </p:spPr>
        </p:sp>
        <p:sp>
          <p:nvSpPr>
            <p:cNvPr name="Freeform 4" id="4"/>
            <p:cNvSpPr/>
            <p:nvPr/>
          </p:nvSpPr>
          <p:spPr>
            <a:xfrm flipH="false" flipV="false" rot="0">
              <a:off x="0" y="4763"/>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alphaModFix amt="25000"/>
              </a:blip>
              <a:stretch>
                <a:fillRect l="0" t="0" r="0" b="0"/>
              </a:stretch>
            </a:blipFill>
          </p:spPr>
        </p:sp>
      </p:grpSp>
      <p:sp>
        <p:nvSpPr>
          <p:cNvPr name="Freeform 5" id="5"/>
          <p:cNvSpPr/>
          <p:nvPr/>
        </p:nvSpPr>
        <p:spPr>
          <a:xfrm flipH="false" flipV="false" rot="0">
            <a:off x="971115" y="3074251"/>
            <a:ext cx="4455512" cy="4455512"/>
          </a:xfrm>
          <a:custGeom>
            <a:avLst/>
            <a:gdLst/>
            <a:ahLst/>
            <a:cxnLst/>
            <a:rect r="r" b="b" t="t" l="l"/>
            <a:pathLst>
              <a:path h="4455512" w="4455512">
                <a:moveTo>
                  <a:pt x="0" y="0"/>
                </a:moveTo>
                <a:lnTo>
                  <a:pt x="4455512" y="0"/>
                </a:lnTo>
                <a:lnTo>
                  <a:pt x="4455512" y="4455512"/>
                </a:lnTo>
                <a:lnTo>
                  <a:pt x="0" y="44555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6" id="6"/>
          <p:cNvGrpSpPr>
            <a:grpSpLocks noChangeAspect="true"/>
          </p:cNvGrpSpPr>
          <p:nvPr/>
        </p:nvGrpSpPr>
        <p:grpSpPr>
          <a:xfrm rot="0">
            <a:off x="1204911" y="3308046"/>
            <a:ext cx="3987911" cy="3986232"/>
            <a:chOff x="0" y="0"/>
            <a:chExt cx="4796346" cy="4794326"/>
          </a:xfrm>
        </p:grpSpPr>
        <p:sp>
          <p:nvSpPr>
            <p:cNvPr name="Freeform 7" id="7"/>
            <p:cNvSpPr/>
            <p:nvPr/>
          </p:nvSpPr>
          <p:spPr>
            <a:xfrm flipH="false" flipV="false" rot="0">
              <a:off x="0" y="0"/>
              <a:ext cx="4796282" cy="4794377"/>
            </a:xfrm>
            <a:custGeom>
              <a:avLst/>
              <a:gdLst/>
              <a:ahLst/>
              <a:cxnLst/>
              <a:rect r="r" b="b" t="t" l="l"/>
              <a:pathLst>
                <a:path h="4794377" w="4796282">
                  <a:moveTo>
                    <a:pt x="2398141" y="0"/>
                  </a:moveTo>
                  <a:cubicBezTo>
                    <a:pt x="1073658" y="0"/>
                    <a:pt x="0" y="1073658"/>
                    <a:pt x="0" y="2398141"/>
                  </a:cubicBezTo>
                  <a:cubicBezTo>
                    <a:pt x="0" y="3689350"/>
                    <a:pt x="1020318" y="4742180"/>
                    <a:pt x="2298700" y="4794377"/>
                  </a:cubicBezTo>
                  <a:lnTo>
                    <a:pt x="2497582" y="4794377"/>
                  </a:lnTo>
                  <a:cubicBezTo>
                    <a:pt x="3775964" y="4742180"/>
                    <a:pt x="4796282" y="3689350"/>
                    <a:pt x="4796282" y="2398268"/>
                  </a:cubicBezTo>
                  <a:cubicBezTo>
                    <a:pt x="4796409" y="1073658"/>
                    <a:pt x="3722624" y="0"/>
                    <a:pt x="2398141" y="0"/>
                  </a:cubicBezTo>
                  <a:close/>
                </a:path>
              </a:pathLst>
            </a:custGeom>
            <a:blipFill>
              <a:blip r:embed="rId6"/>
              <a:stretch>
                <a:fillRect l="-25047" t="0" r="-25076" b="1"/>
              </a:stretch>
            </a:blipFill>
          </p:spPr>
        </p:sp>
      </p:grpSp>
      <p:sp>
        <p:nvSpPr>
          <p:cNvPr name="Freeform 8" id="8"/>
          <p:cNvSpPr/>
          <p:nvPr/>
        </p:nvSpPr>
        <p:spPr>
          <a:xfrm flipH="false" flipV="false" rot="0">
            <a:off x="6916244" y="3074251"/>
            <a:ext cx="4455512" cy="4455512"/>
          </a:xfrm>
          <a:custGeom>
            <a:avLst/>
            <a:gdLst/>
            <a:ahLst/>
            <a:cxnLst/>
            <a:rect r="r" b="b" t="t" l="l"/>
            <a:pathLst>
              <a:path h="4455512" w="4455512">
                <a:moveTo>
                  <a:pt x="0" y="0"/>
                </a:moveTo>
                <a:lnTo>
                  <a:pt x="4455512" y="0"/>
                </a:lnTo>
                <a:lnTo>
                  <a:pt x="4455512" y="4455512"/>
                </a:lnTo>
                <a:lnTo>
                  <a:pt x="0" y="44555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9" id="9"/>
          <p:cNvGrpSpPr>
            <a:grpSpLocks noChangeAspect="true"/>
          </p:cNvGrpSpPr>
          <p:nvPr/>
        </p:nvGrpSpPr>
        <p:grpSpPr>
          <a:xfrm rot="0">
            <a:off x="16309924" y="9258300"/>
            <a:ext cx="1978076" cy="1028700"/>
            <a:chOff x="0" y="0"/>
            <a:chExt cx="1978076" cy="1028700"/>
          </a:xfrm>
        </p:grpSpPr>
        <p:sp>
          <p:nvSpPr>
            <p:cNvPr name="Freeform 10" id="10"/>
            <p:cNvSpPr/>
            <p:nvPr/>
          </p:nvSpPr>
          <p:spPr>
            <a:xfrm flipH="false" flipV="false" rot="0">
              <a:off x="0" y="0"/>
              <a:ext cx="1978025" cy="1028700"/>
            </a:xfrm>
            <a:custGeom>
              <a:avLst/>
              <a:gdLst/>
              <a:ahLst/>
              <a:cxnLst/>
              <a:rect r="r" b="b" t="t" l="l"/>
              <a:pathLst>
                <a:path h="1028700" w="1978025">
                  <a:moveTo>
                    <a:pt x="0" y="0"/>
                  </a:moveTo>
                  <a:lnTo>
                    <a:pt x="0" y="1028700"/>
                  </a:lnTo>
                  <a:lnTo>
                    <a:pt x="1978025" y="1028700"/>
                  </a:lnTo>
                  <a:lnTo>
                    <a:pt x="1978025" y="0"/>
                  </a:lnTo>
                  <a:close/>
                </a:path>
              </a:pathLst>
            </a:custGeom>
            <a:solidFill>
              <a:srgbClr val="0482EC"/>
            </a:solidFill>
          </p:spPr>
        </p:sp>
      </p:grpSp>
      <p:grpSp>
        <p:nvGrpSpPr>
          <p:cNvPr name="Group 11" id="11"/>
          <p:cNvGrpSpPr>
            <a:grpSpLocks noChangeAspect="true"/>
          </p:cNvGrpSpPr>
          <p:nvPr/>
        </p:nvGrpSpPr>
        <p:grpSpPr>
          <a:xfrm rot="0">
            <a:off x="7150050" y="3308046"/>
            <a:ext cx="3986232" cy="3986232"/>
            <a:chOff x="0" y="0"/>
            <a:chExt cx="4794326" cy="4794326"/>
          </a:xfrm>
        </p:grpSpPr>
        <p:sp>
          <p:nvSpPr>
            <p:cNvPr name="Freeform 12" id="12"/>
            <p:cNvSpPr/>
            <p:nvPr/>
          </p:nvSpPr>
          <p:spPr>
            <a:xfrm flipH="false" flipV="false" rot="0">
              <a:off x="0" y="0"/>
              <a:ext cx="4794250" cy="4794377"/>
            </a:xfrm>
            <a:custGeom>
              <a:avLst/>
              <a:gdLst/>
              <a:ahLst/>
              <a:cxnLst/>
              <a:rect r="r" b="b" t="t" l="l"/>
              <a:pathLst>
                <a:path h="4794377" w="4794250">
                  <a:moveTo>
                    <a:pt x="2398141" y="0"/>
                  </a:moveTo>
                  <a:cubicBezTo>
                    <a:pt x="1073658" y="0"/>
                    <a:pt x="0" y="1073658"/>
                    <a:pt x="0" y="2398141"/>
                  </a:cubicBezTo>
                  <a:cubicBezTo>
                    <a:pt x="0" y="3689350"/>
                    <a:pt x="1020318" y="4742180"/>
                    <a:pt x="2298700" y="4794377"/>
                  </a:cubicBezTo>
                  <a:lnTo>
                    <a:pt x="2497582" y="4794377"/>
                  </a:lnTo>
                  <a:cubicBezTo>
                    <a:pt x="3742944" y="4743577"/>
                    <a:pt x="4743450" y="3743071"/>
                    <a:pt x="4794250" y="2497709"/>
                  </a:cubicBezTo>
                  <a:lnTo>
                    <a:pt x="4794250" y="2497709"/>
                  </a:lnTo>
                  <a:lnTo>
                    <a:pt x="4794250" y="2298700"/>
                  </a:lnTo>
                  <a:lnTo>
                    <a:pt x="4794250" y="2298700"/>
                  </a:lnTo>
                  <a:cubicBezTo>
                    <a:pt x="4742180" y="1020318"/>
                    <a:pt x="3689350" y="0"/>
                    <a:pt x="2398141" y="0"/>
                  </a:cubicBezTo>
                  <a:close/>
                </a:path>
              </a:pathLst>
            </a:custGeom>
            <a:blipFill>
              <a:blip r:embed="rId9"/>
              <a:stretch>
                <a:fillRect l="0" t="0" r="-1" b="1"/>
              </a:stretch>
            </a:blipFill>
          </p:spPr>
        </p:sp>
      </p:grpSp>
      <p:sp>
        <p:nvSpPr>
          <p:cNvPr name="Freeform 13" id="13"/>
          <p:cNvSpPr/>
          <p:nvPr/>
        </p:nvSpPr>
        <p:spPr>
          <a:xfrm flipH="false" flipV="false" rot="0">
            <a:off x="12914808" y="3074251"/>
            <a:ext cx="4455512" cy="4455512"/>
          </a:xfrm>
          <a:custGeom>
            <a:avLst/>
            <a:gdLst/>
            <a:ahLst/>
            <a:cxnLst/>
            <a:rect r="r" b="b" t="t" l="l"/>
            <a:pathLst>
              <a:path h="4455512" w="4455512">
                <a:moveTo>
                  <a:pt x="0" y="0"/>
                </a:moveTo>
                <a:lnTo>
                  <a:pt x="4455512" y="0"/>
                </a:lnTo>
                <a:lnTo>
                  <a:pt x="4455512" y="4455512"/>
                </a:lnTo>
                <a:lnTo>
                  <a:pt x="0" y="4455512"/>
                </a:lnTo>
                <a:lnTo>
                  <a:pt x="0" y="0"/>
                </a:lnTo>
                <a:close/>
              </a:path>
            </a:pathLst>
          </a:custGeom>
          <a:blipFill>
            <a:blip r:embed="rId4">
              <a:extLst>
                <a:ext uri="{96DAC541-7B7A-43D3-8B79-37D633B846F1}">
                  <asvg:svgBlip xmlns:asvg="http://schemas.microsoft.com/office/drawing/2016/SVG/main" r:embed="rId10"/>
                </a:ext>
              </a:extLst>
            </a:blip>
            <a:stretch>
              <a:fillRect l="0" t="0" r="0" b="0"/>
            </a:stretch>
          </a:blipFill>
        </p:spPr>
      </p:sp>
      <p:grpSp>
        <p:nvGrpSpPr>
          <p:cNvPr name="Group 14" id="14"/>
          <p:cNvGrpSpPr>
            <a:grpSpLocks noChangeAspect="true"/>
          </p:cNvGrpSpPr>
          <p:nvPr/>
        </p:nvGrpSpPr>
        <p:grpSpPr>
          <a:xfrm rot="0">
            <a:off x="13148603" y="3308046"/>
            <a:ext cx="3986232" cy="3987911"/>
            <a:chOff x="0" y="0"/>
            <a:chExt cx="4794326" cy="4796346"/>
          </a:xfrm>
        </p:grpSpPr>
        <p:sp>
          <p:nvSpPr>
            <p:cNvPr name="Freeform 15" id="15"/>
            <p:cNvSpPr/>
            <p:nvPr/>
          </p:nvSpPr>
          <p:spPr>
            <a:xfrm flipH="false" flipV="false" rot="0">
              <a:off x="0" y="0"/>
              <a:ext cx="4794250" cy="4796409"/>
            </a:xfrm>
            <a:custGeom>
              <a:avLst/>
              <a:gdLst/>
              <a:ahLst/>
              <a:cxnLst/>
              <a:rect r="r" b="b" t="t" l="l"/>
              <a:pathLst>
                <a:path h="4796409" w="4794250">
                  <a:moveTo>
                    <a:pt x="2398141" y="0"/>
                  </a:moveTo>
                  <a:cubicBezTo>
                    <a:pt x="1073658" y="0"/>
                    <a:pt x="0" y="1073658"/>
                    <a:pt x="0" y="2398141"/>
                  </a:cubicBezTo>
                  <a:cubicBezTo>
                    <a:pt x="0" y="3722624"/>
                    <a:pt x="1073658" y="4796409"/>
                    <a:pt x="2398141" y="4796409"/>
                  </a:cubicBezTo>
                  <a:cubicBezTo>
                    <a:pt x="3689223" y="4796409"/>
                    <a:pt x="4742053" y="3776091"/>
                    <a:pt x="4794250" y="2497709"/>
                  </a:cubicBezTo>
                  <a:lnTo>
                    <a:pt x="4794250" y="2497709"/>
                  </a:lnTo>
                  <a:lnTo>
                    <a:pt x="4794250" y="2298700"/>
                  </a:lnTo>
                  <a:lnTo>
                    <a:pt x="4794250" y="2298700"/>
                  </a:lnTo>
                  <a:cubicBezTo>
                    <a:pt x="4742180" y="1020318"/>
                    <a:pt x="3689350" y="0"/>
                    <a:pt x="2398141" y="0"/>
                  </a:cubicBezTo>
                  <a:close/>
                </a:path>
              </a:pathLst>
            </a:custGeom>
            <a:blipFill>
              <a:blip r:embed="rId11"/>
              <a:stretch>
                <a:fillRect l="0" t="-1746" r="-1" b="-1726"/>
              </a:stretch>
            </a:blipFill>
          </p:spPr>
        </p:sp>
      </p:grpSp>
      <p:sp>
        <p:nvSpPr>
          <p:cNvPr name="Freeform 16" id="16"/>
          <p:cNvSpPr/>
          <p:nvPr/>
        </p:nvSpPr>
        <p:spPr>
          <a:xfrm flipH="false" flipV="false" rot="0">
            <a:off x="8406298" y="778974"/>
            <a:ext cx="1476375" cy="495300"/>
          </a:xfrm>
          <a:custGeom>
            <a:avLst/>
            <a:gdLst/>
            <a:ahLst/>
            <a:cxnLst/>
            <a:rect r="r" b="b" t="t" l="l"/>
            <a:pathLst>
              <a:path h="495300" w="1476375">
                <a:moveTo>
                  <a:pt x="0" y="0"/>
                </a:moveTo>
                <a:lnTo>
                  <a:pt x="1476375" y="0"/>
                </a:lnTo>
                <a:lnTo>
                  <a:pt x="1476375" y="495300"/>
                </a:lnTo>
                <a:lnTo>
                  <a:pt x="0" y="495300"/>
                </a:lnTo>
                <a:lnTo>
                  <a:pt x="0" y="0"/>
                </a:lnTo>
                <a:close/>
              </a:path>
            </a:pathLst>
          </a:custGeom>
          <a:blipFill>
            <a:blip r:embed="rId12"/>
            <a:stretch>
              <a:fillRect l="0" t="0" r="0" b="-1923"/>
            </a:stretch>
          </a:blipFill>
        </p:spPr>
      </p:sp>
      <p:sp>
        <p:nvSpPr>
          <p:cNvPr name="TextBox 17" id="17"/>
          <p:cNvSpPr txBox="true"/>
          <p:nvPr/>
        </p:nvSpPr>
        <p:spPr>
          <a:xfrm rot="0">
            <a:off x="16577129" y="9384954"/>
            <a:ext cx="637946" cy="629431"/>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08</a:t>
            </a:r>
          </a:p>
        </p:txBody>
      </p:sp>
      <p:sp>
        <p:nvSpPr>
          <p:cNvPr name="TextBox 18" id="18"/>
          <p:cNvSpPr txBox="true"/>
          <p:nvPr/>
        </p:nvSpPr>
        <p:spPr>
          <a:xfrm rot="0">
            <a:off x="2977280" y="2128780"/>
            <a:ext cx="12444607" cy="469221"/>
          </a:xfrm>
          <a:prstGeom prst="rect">
            <a:avLst/>
          </a:prstGeom>
        </p:spPr>
        <p:txBody>
          <a:bodyPr anchor="t" rtlCol="false" tIns="0" lIns="0" bIns="0" rIns="0">
            <a:spAutoFit/>
          </a:bodyPr>
          <a:lstStyle/>
          <a:p>
            <a:pPr algn="ctr">
              <a:lnSpc>
                <a:spcPts val="2799"/>
              </a:lnSpc>
            </a:pPr>
            <a:r>
              <a:rPr lang="en-US" b="true" sz="5599">
                <a:solidFill>
                  <a:srgbClr val="3D3E40"/>
                </a:solidFill>
                <a:latin typeface="Montserrat Ultra-Bold"/>
                <a:ea typeface="Montserrat Ultra-Bold"/>
                <a:cs typeface="Montserrat Ultra-Bold"/>
                <a:sym typeface="Montserrat Ultra-Bold"/>
              </a:rPr>
              <a:t>PROFESSORES</a:t>
            </a:r>
          </a:p>
        </p:txBody>
      </p:sp>
      <p:sp>
        <p:nvSpPr>
          <p:cNvPr name="TextBox 19" id="19"/>
          <p:cNvSpPr txBox="true"/>
          <p:nvPr/>
        </p:nvSpPr>
        <p:spPr>
          <a:xfrm rot="0">
            <a:off x="1832410" y="7653645"/>
            <a:ext cx="2732923" cy="927945"/>
          </a:xfrm>
          <a:prstGeom prst="rect">
            <a:avLst/>
          </a:prstGeom>
        </p:spPr>
        <p:txBody>
          <a:bodyPr anchor="t" rtlCol="false" tIns="0" lIns="0" bIns="0" rIns="0">
            <a:spAutoFit/>
          </a:bodyPr>
          <a:lstStyle/>
          <a:p>
            <a:pPr algn="ctr">
              <a:lnSpc>
                <a:spcPts val="4698"/>
              </a:lnSpc>
            </a:pPr>
            <a:r>
              <a:rPr lang="en-US" b="true" sz="3356">
                <a:solidFill>
                  <a:srgbClr val="3D3E40"/>
                </a:solidFill>
                <a:latin typeface="Montserrat Bold"/>
                <a:ea typeface="Montserrat Bold"/>
                <a:cs typeface="Montserrat Bold"/>
                <a:sym typeface="Montserrat Bold"/>
              </a:rPr>
              <a:t>Nome</a:t>
            </a:r>
          </a:p>
          <a:p>
            <a:pPr algn="ctr">
              <a:lnSpc>
                <a:spcPts val="3351"/>
              </a:lnSpc>
            </a:pPr>
            <a:r>
              <a:rPr lang="en-US" sz="2394">
                <a:solidFill>
                  <a:srgbClr val="3D3E40"/>
                </a:solidFill>
                <a:latin typeface="Montserrat"/>
                <a:ea typeface="Montserrat"/>
                <a:cs typeface="Montserrat"/>
                <a:sym typeface="Montserrat"/>
              </a:rPr>
              <a:t>Título - Formação</a:t>
            </a:r>
          </a:p>
        </p:txBody>
      </p:sp>
      <p:sp>
        <p:nvSpPr>
          <p:cNvPr name="TextBox 20" id="20"/>
          <p:cNvSpPr txBox="true"/>
          <p:nvPr/>
        </p:nvSpPr>
        <p:spPr>
          <a:xfrm rot="0">
            <a:off x="7804252" y="7653645"/>
            <a:ext cx="2732923" cy="927945"/>
          </a:xfrm>
          <a:prstGeom prst="rect">
            <a:avLst/>
          </a:prstGeom>
        </p:spPr>
        <p:txBody>
          <a:bodyPr anchor="t" rtlCol="false" tIns="0" lIns="0" bIns="0" rIns="0">
            <a:spAutoFit/>
          </a:bodyPr>
          <a:lstStyle/>
          <a:p>
            <a:pPr algn="ctr">
              <a:lnSpc>
                <a:spcPts val="4698"/>
              </a:lnSpc>
            </a:pPr>
            <a:r>
              <a:rPr lang="en-US" b="true" sz="3356">
                <a:solidFill>
                  <a:srgbClr val="3D3E40"/>
                </a:solidFill>
                <a:latin typeface="Montserrat Bold"/>
                <a:ea typeface="Montserrat Bold"/>
                <a:cs typeface="Montserrat Bold"/>
                <a:sym typeface="Montserrat Bold"/>
              </a:rPr>
              <a:t>Nome</a:t>
            </a:r>
          </a:p>
          <a:p>
            <a:pPr algn="ctr">
              <a:lnSpc>
                <a:spcPts val="3351"/>
              </a:lnSpc>
            </a:pPr>
            <a:r>
              <a:rPr lang="en-US" sz="2394">
                <a:solidFill>
                  <a:srgbClr val="3D3E40"/>
                </a:solidFill>
                <a:latin typeface="Montserrat"/>
                <a:ea typeface="Montserrat"/>
                <a:cs typeface="Montserrat"/>
                <a:sym typeface="Montserrat"/>
              </a:rPr>
              <a:t>Título - Formação</a:t>
            </a:r>
          </a:p>
        </p:txBody>
      </p:sp>
      <p:sp>
        <p:nvSpPr>
          <p:cNvPr name="TextBox 21" id="21"/>
          <p:cNvSpPr txBox="true"/>
          <p:nvPr/>
        </p:nvSpPr>
        <p:spPr>
          <a:xfrm rot="0">
            <a:off x="13776103" y="7653645"/>
            <a:ext cx="2732923" cy="993772"/>
          </a:xfrm>
          <a:prstGeom prst="rect">
            <a:avLst/>
          </a:prstGeom>
        </p:spPr>
        <p:txBody>
          <a:bodyPr anchor="t" rtlCol="false" tIns="0" lIns="0" bIns="0" rIns="0">
            <a:spAutoFit/>
          </a:bodyPr>
          <a:lstStyle/>
          <a:p>
            <a:pPr algn="ctr">
              <a:lnSpc>
                <a:spcPts val="4698"/>
              </a:lnSpc>
            </a:pPr>
            <a:r>
              <a:rPr lang="en-US" b="true" sz="3356">
                <a:solidFill>
                  <a:srgbClr val="3D3E40"/>
                </a:solidFill>
                <a:latin typeface="Montserrat Bold"/>
                <a:ea typeface="Montserrat Bold"/>
                <a:cs typeface="Montserrat Bold"/>
                <a:sym typeface="Montserrat Bold"/>
              </a:rPr>
              <a:t>Nome</a:t>
            </a:r>
          </a:p>
          <a:p>
            <a:pPr algn="ctr">
              <a:lnSpc>
                <a:spcPts val="3351"/>
              </a:lnSpc>
            </a:pPr>
            <a:r>
              <a:rPr lang="en-US" sz="2394">
                <a:solidFill>
                  <a:srgbClr val="3D3E40"/>
                </a:solidFill>
                <a:latin typeface="Montserrat"/>
                <a:ea typeface="Montserrat"/>
                <a:cs typeface="Montserrat"/>
                <a:sym typeface="Montserrat"/>
              </a:rPr>
              <a:t>Título - Formação</a:t>
            </a:r>
          </a:p>
        </p:txBody>
      </p:sp>
      <p:grpSp>
        <p:nvGrpSpPr>
          <p:cNvPr name="Group 22" id="22"/>
          <p:cNvGrpSpPr>
            <a:grpSpLocks noChangeAspect="true"/>
          </p:cNvGrpSpPr>
          <p:nvPr/>
        </p:nvGrpSpPr>
        <p:grpSpPr>
          <a:xfrm rot="0">
            <a:off x="0" y="9258300"/>
            <a:ext cx="1978076" cy="1028700"/>
            <a:chOff x="0" y="0"/>
            <a:chExt cx="1978076" cy="1028700"/>
          </a:xfrm>
        </p:grpSpPr>
        <p:sp>
          <p:nvSpPr>
            <p:cNvPr name="Freeform 23" id="23"/>
            <p:cNvSpPr/>
            <p:nvPr/>
          </p:nvSpPr>
          <p:spPr>
            <a:xfrm flipH="false" flipV="false" rot="0">
              <a:off x="0" y="0"/>
              <a:ext cx="1978025" cy="1028700"/>
            </a:xfrm>
            <a:custGeom>
              <a:avLst/>
              <a:gdLst/>
              <a:ahLst/>
              <a:cxnLst/>
              <a:rect r="r" b="b" t="t" l="l"/>
              <a:pathLst>
                <a:path h="1028700" w="1978025">
                  <a:moveTo>
                    <a:pt x="0" y="0"/>
                  </a:moveTo>
                  <a:lnTo>
                    <a:pt x="0" y="1028700"/>
                  </a:lnTo>
                  <a:lnTo>
                    <a:pt x="1978025" y="1028700"/>
                  </a:lnTo>
                  <a:lnTo>
                    <a:pt x="1978025" y="0"/>
                  </a:lnTo>
                  <a:close/>
                </a:path>
              </a:pathLst>
            </a:custGeom>
            <a:solidFill>
              <a:srgbClr val="0482EC"/>
            </a:solidFill>
          </p:spPr>
        </p:sp>
      </p:grpSp>
      <p:sp>
        <p:nvSpPr>
          <p:cNvPr name="TextBox 24" id="24"/>
          <p:cNvSpPr txBox="true"/>
          <p:nvPr/>
        </p:nvSpPr>
        <p:spPr>
          <a:xfrm rot="0">
            <a:off x="5252187" y="9531353"/>
            <a:ext cx="7894791" cy="323221"/>
          </a:xfrm>
          <a:prstGeom prst="rect">
            <a:avLst/>
          </a:prstGeom>
        </p:spPr>
        <p:txBody>
          <a:bodyPr anchor="t" rtlCol="false" tIns="0" lIns="0" bIns="0" rIns="0">
            <a:spAutoFit/>
          </a:bodyPr>
          <a:lstStyle/>
          <a:p>
            <a:pPr algn="l">
              <a:lnSpc>
                <a:spcPts val="2659"/>
              </a:lnSpc>
            </a:pPr>
            <a:r>
              <a:rPr lang="en-US" b="true" sz="1899">
                <a:solidFill>
                  <a:srgbClr val="333333"/>
                </a:solidFill>
                <a:latin typeface="Montserrat Bold"/>
                <a:ea typeface="Montserrat Bold"/>
                <a:cs typeface="Montserrat Bold"/>
                <a:sym typeface="Montserrat Bold"/>
              </a:rPr>
              <a:t>PPG</a:t>
            </a:r>
            <a:r>
              <a:rPr lang="en-US" sz="1899">
                <a:solidFill>
                  <a:srgbClr val="333333"/>
                </a:solidFill>
                <a:latin typeface="Montserrat"/>
                <a:ea typeface="Montserrat"/>
                <a:cs typeface="Montserrat"/>
                <a:sym typeface="Montserrat"/>
              </a:rPr>
              <a:t>EDUCAÇÃO - Maior programa de pós graduação do Brasil</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1F0EB"/>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58000"/>
            </a:blip>
            <a:stretch>
              <a:fillRect l="0" t="0" r="0" b="0"/>
            </a:stretch>
          </a:blipFill>
        </p:spPr>
      </p:sp>
      <p:sp>
        <p:nvSpPr>
          <p:cNvPr name="Freeform 3" id="3"/>
          <p:cNvSpPr/>
          <p:nvPr/>
        </p:nvSpPr>
        <p:spPr>
          <a:xfrm flipH="false" flipV="false" rot="0">
            <a:off x="1194111" y="2724598"/>
            <a:ext cx="6868992" cy="5081330"/>
          </a:xfrm>
          <a:custGeom>
            <a:avLst/>
            <a:gdLst/>
            <a:ahLst/>
            <a:cxnLst/>
            <a:rect r="r" b="b" t="t" l="l"/>
            <a:pathLst>
              <a:path h="5081330" w="6868992">
                <a:moveTo>
                  <a:pt x="0" y="0"/>
                </a:moveTo>
                <a:lnTo>
                  <a:pt x="6868992" y="0"/>
                </a:lnTo>
                <a:lnTo>
                  <a:pt x="6868992" y="5081330"/>
                </a:lnTo>
                <a:lnTo>
                  <a:pt x="0" y="508133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a:grpSpLocks noChangeAspect="true"/>
          </p:cNvGrpSpPr>
          <p:nvPr/>
        </p:nvGrpSpPr>
        <p:grpSpPr>
          <a:xfrm rot="0">
            <a:off x="8430958" y="2090823"/>
            <a:ext cx="142875" cy="142875"/>
            <a:chOff x="0" y="0"/>
            <a:chExt cx="142875" cy="142875"/>
          </a:xfrm>
        </p:grpSpPr>
        <p:sp>
          <p:nvSpPr>
            <p:cNvPr name="Freeform 5" id="5"/>
            <p:cNvSpPr/>
            <p:nvPr/>
          </p:nvSpPr>
          <p:spPr>
            <a:xfrm flipH="false" flipV="false" rot="0">
              <a:off x="0" y="0"/>
              <a:ext cx="142875" cy="142875"/>
            </a:xfrm>
            <a:custGeom>
              <a:avLst/>
              <a:gdLst/>
              <a:ahLst/>
              <a:cxnLst/>
              <a:rect r="r" b="b" t="t" l="l"/>
              <a:pathLst>
                <a:path h="142875" w="142875">
                  <a:moveTo>
                    <a:pt x="142875" y="71374"/>
                  </a:moveTo>
                  <a:cubicBezTo>
                    <a:pt x="142875" y="76073"/>
                    <a:pt x="142367" y="80772"/>
                    <a:pt x="141478" y="85344"/>
                  </a:cubicBezTo>
                  <a:cubicBezTo>
                    <a:pt x="140589" y="89916"/>
                    <a:pt x="139192" y="94361"/>
                    <a:pt x="137414" y="98806"/>
                  </a:cubicBezTo>
                  <a:cubicBezTo>
                    <a:pt x="135636" y="103251"/>
                    <a:pt x="133477" y="107315"/>
                    <a:pt x="130810" y="111125"/>
                  </a:cubicBezTo>
                  <a:cubicBezTo>
                    <a:pt x="128143" y="114935"/>
                    <a:pt x="125222" y="118618"/>
                    <a:pt x="121920" y="121920"/>
                  </a:cubicBezTo>
                  <a:cubicBezTo>
                    <a:pt x="118618" y="125222"/>
                    <a:pt x="114935" y="128143"/>
                    <a:pt x="111125" y="130810"/>
                  </a:cubicBezTo>
                  <a:cubicBezTo>
                    <a:pt x="107315" y="133477"/>
                    <a:pt x="103124" y="135636"/>
                    <a:pt x="98806" y="137414"/>
                  </a:cubicBezTo>
                  <a:cubicBezTo>
                    <a:pt x="94488" y="139192"/>
                    <a:pt x="90043" y="140589"/>
                    <a:pt x="85344" y="141478"/>
                  </a:cubicBezTo>
                  <a:cubicBezTo>
                    <a:pt x="80645" y="142367"/>
                    <a:pt x="76073" y="142875"/>
                    <a:pt x="71374" y="142875"/>
                  </a:cubicBezTo>
                  <a:cubicBezTo>
                    <a:pt x="66675" y="142875"/>
                    <a:pt x="61976" y="142367"/>
                    <a:pt x="57404" y="141478"/>
                  </a:cubicBezTo>
                  <a:cubicBezTo>
                    <a:pt x="52832" y="140589"/>
                    <a:pt x="48387" y="139192"/>
                    <a:pt x="43942" y="137414"/>
                  </a:cubicBezTo>
                  <a:cubicBezTo>
                    <a:pt x="39497" y="135636"/>
                    <a:pt x="35433" y="133477"/>
                    <a:pt x="31623" y="130810"/>
                  </a:cubicBezTo>
                  <a:cubicBezTo>
                    <a:pt x="27813" y="128143"/>
                    <a:pt x="24130" y="125222"/>
                    <a:pt x="20828" y="121920"/>
                  </a:cubicBezTo>
                  <a:cubicBezTo>
                    <a:pt x="17526" y="118618"/>
                    <a:pt x="14605" y="114935"/>
                    <a:pt x="11938" y="111125"/>
                  </a:cubicBezTo>
                  <a:cubicBezTo>
                    <a:pt x="9271" y="107315"/>
                    <a:pt x="7112" y="103124"/>
                    <a:pt x="5334" y="98806"/>
                  </a:cubicBezTo>
                  <a:cubicBezTo>
                    <a:pt x="3556" y="94488"/>
                    <a:pt x="2286" y="89916"/>
                    <a:pt x="1397" y="85344"/>
                  </a:cubicBezTo>
                  <a:cubicBezTo>
                    <a:pt x="508" y="80772"/>
                    <a:pt x="0" y="76073"/>
                    <a:pt x="0" y="71374"/>
                  </a:cubicBezTo>
                  <a:cubicBezTo>
                    <a:pt x="0" y="66675"/>
                    <a:pt x="508" y="61976"/>
                    <a:pt x="1397" y="57404"/>
                  </a:cubicBezTo>
                  <a:cubicBezTo>
                    <a:pt x="2286" y="52832"/>
                    <a:pt x="3683" y="48387"/>
                    <a:pt x="5461" y="43942"/>
                  </a:cubicBezTo>
                  <a:cubicBezTo>
                    <a:pt x="7239" y="39497"/>
                    <a:pt x="9398" y="35433"/>
                    <a:pt x="12065" y="31623"/>
                  </a:cubicBezTo>
                  <a:cubicBezTo>
                    <a:pt x="14732" y="27813"/>
                    <a:pt x="17653" y="24130"/>
                    <a:pt x="20955" y="20828"/>
                  </a:cubicBezTo>
                  <a:cubicBezTo>
                    <a:pt x="24257" y="17526"/>
                    <a:pt x="27940" y="14605"/>
                    <a:pt x="31750" y="11938"/>
                  </a:cubicBezTo>
                  <a:cubicBezTo>
                    <a:pt x="35560" y="9271"/>
                    <a:pt x="39751" y="7112"/>
                    <a:pt x="44069" y="5334"/>
                  </a:cubicBezTo>
                  <a:cubicBezTo>
                    <a:pt x="48387" y="3556"/>
                    <a:pt x="52959" y="2286"/>
                    <a:pt x="57531" y="1397"/>
                  </a:cubicBezTo>
                  <a:cubicBezTo>
                    <a:pt x="62103" y="508"/>
                    <a:pt x="66802" y="0"/>
                    <a:pt x="71374" y="0"/>
                  </a:cubicBezTo>
                  <a:cubicBezTo>
                    <a:pt x="75946" y="0"/>
                    <a:pt x="80772" y="508"/>
                    <a:pt x="85344" y="1397"/>
                  </a:cubicBezTo>
                  <a:cubicBezTo>
                    <a:pt x="89916" y="2286"/>
                    <a:pt x="94361" y="3683"/>
                    <a:pt x="98806" y="5461"/>
                  </a:cubicBezTo>
                  <a:cubicBezTo>
                    <a:pt x="103251" y="7239"/>
                    <a:pt x="107315" y="9398"/>
                    <a:pt x="111125" y="12065"/>
                  </a:cubicBezTo>
                  <a:cubicBezTo>
                    <a:pt x="114935" y="14732"/>
                    <a:pt x="118618" y="17653"/>
                    <a:pt x="121920" y="20955"/>
                  </a:cubicBezTo>
                  <a:cubicBezTo>
                    <a:pt x="125222" y="24257"/>
                    <a:pt x="128143" y="27940"/>
                    <a:pt x="130810" y="31750"/>
                  </a:cubicBezTo>
                  <a:cubicBezTo>
                    <a:pt x="133477" y="35560"/>
                    <a:pt x="135636" y="39751"/>
                    <a:pt x="137414" y="44069"/>
                  </a:cubicBezTo>
                  <a:cubicBezTo>
                    <a:pt x="139192" y="48387"/>
                    <a:pt x="140589" y="52832"/>
                    <a:pt x="141478" y="57531"/>
                  </a:cubicBezTo>
                  <a:cubicBezTo>
                    <a:pt x="142367" y="62230"/>
                    <a:pt x="142875" y="66802"/>
                    <a:pt x="142875" y="71501"/>
                  </a:cubicBezTo>
                  <a:close/>
                </a:path>
              </a:pathLst>
            </a:custGeom>
            <a:solidFill>
              <a:srgbClr val="3D3E40"/>
            </a:solidFill>
          </p:spPr>
        </p:sp>
      </p:grpSp>
      <p:grpSp>
        <p:nvGrpSpPr>
          <p:cNvPr name="Group 6" id="6"/>
          <p:cNvGrpSpPr>
            <a:grpSpLocks noChangeAspect="true"/>
          </p:cNvGrpSpPr>
          <p:nvPr/>
        </p:nvGrpSpPr>
        <p:grpSpPr>
          <a:xfrm rot="0">
            <a:off x="8430958" y="5281698"/>
            <a:ext cx="142875" cy="142875"/>
            <a:chOff x="0" y="0"/>
            <a:chExt cx="142875" cy="142875"/>
          </a:xfrm>
        </p:grpSpPr>
        <p:sp>
          <p:nvSpPr>
            <p:cNvPr name="Freeform 7" id="7"/>
            <p:cNvSpPr/>
            <p:nvPr/>
          </p:nvSpPr>
          <p:spPr>
            <a:xfrm flipH="false" flipV="false" rot="0">
              <a:off x="0" y="0"/>
              <a:ext cx="142875" cy="142875"/>
            </a:xfrm>
            <a:custGeom>
              <a:avLst/>
              <a:gdLst/>
              <a:ahLst/>
              <a:cxnLst/>
              <a:rect r="r" b="b" t="t" l="l"/>
              <a:pathLst>
                <a:path h="142875" w="142875">
                  <a:moveTo>
                    <a:pt x="142875" y="71374"/>
                  </a:moveTo>
                  <a:cubicBezTo>
                    <a:pt x="142875" y="76073"/>
                    <a:pt x="142367" y="80772"/>
                    <a:pt x="141478" y="85344"/>
                  </a:cubicBezTo>
                  <a:cubicBezTo>
                    <a:pt x="140589" y="89916"/>
                    <a:pt x="139192" y="94361"/>
                    <a:pt x="137414" y="98806"/>
                  </a:cubicBezTo>
                  <a:cubicBezTo>
                    <a:pt x="135636" y="103251"/>
                    <a:pt x="133477" y="107315"/>
                    <a:pt x="130810" y="111125"/>
                  </a:cubicBezTo>
                  <a:cubicBezTo>
                    <a:pt x="128143" y="114935"/>
                    <a:pt x="125222" y="118618"/>
                    <a:pt x="121920" y="121920"/>
                  </a:cubicBezTo>
                  <a:cubicBezTo>
                    <a:pt x="118618" y="125222"/>
                    <a:pt x="114935" y="128143"/>
                    <a:pt x="111125" y="130810"/>
                  </a:cubicBezTo>
                  <a:cubicBezTo>
                    <a:pt x="107315" y="133477"/>
                    <a:pt x="103124" y="135636"/>
                    <a:pt x="98806" y="137414"/>
                  </a:cubicBezTo>
                  <a:cubicBezTo>
                    <a:pt x="94488" y="139192"/>
                    <a:pt x="90043" y="140589"/>
                    <a:pt x="85344" y="141478"/>
                  </a:cubicBezTo>
                  <a:cubicBezTo>
                    <a:pt x="80645" y="142367"/>
                    <a:pt x="76073" y="142875"/>
                    <a:pt x="71374" y="142875"/>
                  </a:cubicBezTo>
                  <a:cubicBezTo>
                    <a:pt x="66675" y="142875"/>
                    <a:pt x="61976" y="142367"/>
                    <a:pt x="57404" y="141478"/>
                  </a:cubicBezTo>
                  <a:cubicBezTo>
                    <a:pt x="52832" y="140589"/>
                    <a:pt x="48387" y="139192"/>
                    <a:pt x="43942" y="137414"/>
                  </a:cubicBezTo>
                  <a:cubicBezTo>
                    <a:pt x="39497" y="135636"/>
                    <a:pt x="35433" y="133477"/>
                    <a:pt x="31623" y="130810"/>
                  </a:cubicBezTo>
                  <a:cubicBezTo>
                    <a:pt x="27813" y="128143"/>
                    <a:pt x="24130" y="125222"/>
                    <a:pt x="20828" y="121920"/>
                  </a:cubicBezTo>
                  <a:cubicBezTo>
                    <a:pt x="17526" y="118618"/>
                    <a:pt x="14605" y="114935"/>
                    <a:pt x="11938" y="111125"/>
                  </a:cubicBezTo>
                  <a:cubicBezTo>
                    <a:pt x="9271" y="107315"/>
                    <a:pt x="7112" y="103124"/>
                    <a:pt x="5334" y="98806"/>
                  </a:cubicBezTo>
                  <a:cubicBezTo>
                    <a:pt x="3556" y="94488"/>
                    <a:pt x="2286" y="89916"/>
                    <a:pt x="1397" y="85344"/>
                  </a:cubicBezTo>
                  <a:cubicBezTo>
                    <a:pt x="508" y="80772"/>
                    <a:pt x="0" y="76073"/>
                    <a:pt x="0" y="71374"/>
                  </a:cubicBezTo>
                  <a:cubicBezTo>
                    <a:pt x="0" y="66675"/>
                    <a:pt x="508" y="61976"/>
                    <a:pt x="1397" y="57404"/>
                  </a:cubicBezTo>
                  <a:cubicBezTo>
                    <a:pt x="2286" y="52832"/>
                    <a:pt x="3683" y="48387"/>
                    <a:pt x="5461" y="43942"/>
                  </a:cubicBezTo>
                  <a:cubicBezTo>
                    <a:pt x="7239" y="39497"/>
                    <a:pt x="9398" y="35433"/>
                    <a:pt x="12065" y="31623"/>
                  </a:cubicBezTo>
                  <a:cubicBezTo>
                    <a:pt x="14732" y="27813"/>
                    <a:pt x="17653" y="24130"/>
                    <a:pt x="20955" y="20828"/>
                  </a:cubicBezTo>
                  <a:cubicBezTo>
                    <a:pt x="24257" y="17526"/>
                    <a:pt x="27940" y="14605"/>
                    <a:pt x="31750" y="11938"/>
                  </a:cubicBezTo>
                  <a:cubicBezTo>
                    <a:pt x="35560" y="9271"/>
                    <a:pt x="39751" y="7112"/>
                    <a:pt x="44069" y="5334"/>
                  </a:cubicBezTo>
                  <a:cubicBezTo>
                    <a:pt x="48387" y="3556"/>
                    <a:pt x="52959" y="2286"/>
                    <a:pt x="57531" y="1397"/>
                  </a:cubicBezTo>
                  <a:cubicBezTo>
                    <a:pt x="62103" y="508"/>
                    <a:pt x="66802" y="0"/>
                    <a:pt x="71374" y="0"/>
                  </a:cubicBezTo>
                  <a:cubicBezTo>
                    <a:pt x="75946" y="0"/>
                    <a:pt x="80772" y="508"/>
                    <a:pt x="85344" y="1397"/>
                  </a:cubicBezTo>
                  <a:cubicBezTo>
                    <a:pt x="89916" y="2286"/>
                    <a:pt x="94361" y="3683"/>
                    <a:pt x="98806" y="5461"/>
                  </a:cubicBezTo>
                  <a:cubicBezTo>
                    <a:pt x="103251" y="7239"/>
                    <a:pt x="107315" y="9398"/>
                    <a:pt x="111125" y="12065"/>
                  </a:cubicBezTo>
                  <a:cubicBezTo>
                    <a:pt x="114935" y="14732"/>
                    <a:pt x="118618" y="17653"/>
                    <a:pt x="121920" y="20955"/>
                  </a:cubicBezTo>
                  <a:cubicBezTo>
                    <a:pt x="125222" y="24257"/>
                    <a:pt x="128143" y="27940"/>
                    <a:pt x="130810" y="31750"/>
                  </a:cubicBezTo>
                  <a:cubicBezTo>
                    <a:pt x="133477" y="35560"/>
                    <a:pt x="135636" y="39751"/>
                    <a:pt x="137414" y="44069"/>
                  </a:cubicBezTo>
                  <a:cubicBezTo>
                    <a:pt x="139192" y="48387"/>
                    <a:pt x="140589" y="52832"/>
                    <a:pt x="141478" y="57531"/>
                  </a:cubicBezTo>
                  <a:cubicBezTo>
                    <a:pt x="142367" y="62230"/>
                    <a:pt x="142875" y="66802"/>
                    <a:pt x="142875" y="71501"/>
                  </a:cubicBezTo>
                  <a:close/>
                </a:path>
              </a:pathLst>
            </a:custGeom>
            <a:solidFill>
              <a:srgbClr val="3D3E40"/>
            </a:solidFill>
          </p:spPr>
        </p:sp>
      </p:grpSp>
      <p:sp>
        <p:nvSpPr>
          <p:cNvPr name="Freeform 8" id="8"/>
          <p:cNvSpPr/>
          <p:nvPr/>
        </p:nvSpPr>
        <p:spPr>
          <a:xfrm flipH="false" flipV="false" rot="0">
            <a:off x="1362685" y="755742"/>
            <a:ext cx="1476375" cy="495300"/>
          </a:xfrm>
          <a:custGeom>
            <a:avLst/>
            <a:gdLst/>
            <a:ahLst/>
            <a:cxnLst/>
            <a:rect r="r" b="b" t="t" l="l"/>
            <a:pathLst>
              <a:path h="495300" w="1476375">
                <a:moveTo>
                  <a:pt x="0" y="0"/>
                </a:moveTo>
                <a:lnTo>
                  <a:pt x="1476375" y="0"/>
                </a:lnTo>
                <a:lnTo>
                  <a:pt x="1476375" y="495300"/>
                </a:lnTo>
                <a:lnTo>
                  <a:pt x="0" y="495300"/>
                </a:lnTo>
                <a:lnTo>
                  <a:pt x="0" y="0"/>
                </a:lnTo>
                <a:close/>
              </a:path>
            </a:pathLst>
          </a:custGeom>
          <a:blipFill>
            <a:blip r:embed="rId5"/>
            <a:stretch>
              <a:fillRect l="0" t="0" r="0" b="-1923"/>
            </a:stretch>
          </a:blipFill>
        </p:spPr>
      </p:sp>
      <p:grpSp>
        <p:nvGrpSpPr>
          <p:cNvPr name="Group 9" id="9"/>
          <p:cNvGrpSpPr>
            <a:grpSpLocks noChangeAspect="true"/>
          </p:cNvGrpSpPr>
          <p:nvPr/>
        </p:nvGrpSpPr>
        <p:grpSpPr>
          <a:xfrm rot="0">
            <a:off x="1362685" y="755742"/>
            <a:ext cx="1475403" cy="499453"/>
            <a:chOff x="0" y="0"/>
            <a:chExt cx="1475410" cy="499453"/>
          </a:xfrm>
        </p:grpSpPr>
        <p:sp>
          <p:nvSpPr>
            <p:cNvPr name="Freeform 10" id="10"/>
            <p:cNvSpPr/>
            <p:nvPr/>
          </p:nvSpPr>
          <p:spPr>
            <a:xfrm flipH="false" flipV="false" rot="0">
              <a:off x="0" y="0"/>
              <a:ext cx="1475359" cy="499491"/>
            </a:xfrm>
            <a:custGeom>
              <a:avLst/>
              <a:gdLst/>
              <a:ahLst/>
              <a:cxnLst/>
              <a:rect r="r" b="b" t="t" l="l"/>
              <a:pathLst>
                <a:path h="499491" w="1475359">
                  <a:moveTo>
                    <a:pt x="0" y="499491"/>
                  </a:moveTo>
                  <a:lnTo>
                    <a:pt x="1475359" y="499491"/>
                  </a:lnTo>
                  <a:lnTo>
                    <a:pt x="1475359" y="0"/>
                  </a:lnTo>
                  <a:lnTo>
                    <a:pt x="0" y="0"/>
                  </a:lnTo>
                  <a:close/>
                </a:path>
              </a:pathLst>
            </a:custGeom>
            <a:solidFill>
              <a:srgbClr val="000000">
                <a:alpha val="0"/>
              </a:srgbClr>
            </a:solidFill>
          </p:spPr>
        </p:sp>
      </p:grpSp>
      <p:grpSp>
        <p:nvGrpSpPr>
          <p:cNvPr name="Group 11" id="11"/>
          <p:cNvGrpSpPr>
            <a:grpSpLocks noChangeAspect="true"/>
          </p:cNvGrpSpPr>
          <p:nvPr/>
        </p:nvGrpSpPr>
        <p:grpSpPr>
          <a:xfrm rot="0">
            <a:off x="1249204" y="2770375"/>
            <a:ext cx="6753130" cy="4972755"/>
            <a:chOff x="0" y="0"/>
            <a:chExt cx="6753123" cy="4972761"/>
          </a:xfrm>
        </p:grpSpPr>
        <p:sp>
          <p:nvSpPr>
            <p:cNvPr name="Freeform 12" id="12"/>
            <p:cNvSpPr/>
            <p:nvPr/>
          </p:nvSpPr>
          <p:spPr>
            <a:xfrm flipH="false" flipV="false" rot="0">
              <a:off x="0" y="0"/>
              <a:ext cx="6753098" cy="4972812"/>
            </a:xfrm>
            <a:custGeom>
              <a:avLst/>
              <a:gdLst/>
              <a:ahLst/>
              <a:cxnLst/>
              <a:rect r="r" b="b" t="t" l="l"/>
              <a:pathLst>
                <a:path h="4972812" w="6753098">
                  <a:moveTo>
                    <a:pt x="0" y="4972812"/>
                  </a:moveTo>
                  <a:lnTo>
                    <a:pt x="6753098" y="4972812"/>
                  </a:lnTo>
                  <a:lnTo>
                    <a:pt x="6753098" y="0"/>
                  </a:lnTo>
                  <a:lnTo>
                    <a:pt x="0" y="0"/>
                  </a:lnTo>
                  <a:close/>
                </a:path>
              </a:pathLst>
            </a:custGeom>
            <a:solidFill>
              <a:srgbClr val="000000">
                <a:alpha val="0"/>
              </a:srgbClr>
            </a:solidFill>
          </p:spPr>
        </p:sp>
      </p:grpSp>
      <p:grpSp>
        <p:nvGrpSpPr>
          <p:cNvPr name="Group 13" id="13"/>
          <p:cNvGrpSpPr/>
          <p:nvPr/>
        </p:nvGrpSpPr>
        <p:grpSpPr>
          <a:xfrm rot="0">
            <a:off x="0" y="9258300"/>
            <a:ext cx="18288000" cy="1028700"/>
            <a:chOff x="0" y="0"/>
            <a:chExt cx="24384000" cy="1371600"/>
          </a:xfrm>
        </p:grpSpPr>
        <p:grpSp>
          <p:nvGrpSpPr>
            <p:cNvPr name="Group 14" id="14"/>
            <p:cNvGrpSpPr>
              <a:grpSpLocks noChangeAspect="true"/>
            </p:cNvGrpSpPr>
            <p:nvPr/>
          </p:nvGrpSpPr>
          <p:grpSpPr>
            <a:xfrm rot="0">
              <a:off x="0" y="0"/>
              <a:ext cx="24384000" cy="1371600"/>
              <a:chOff x="0" y="0"/>
              <a:chExt cx="18288000" cy="1028700"/>
            </a:xfrm>
          </p:grpSpPr>
          <p:sp>
            <p:nvSpPr>
              <p:cNvPr name="Freeform 15" id="15"/>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solidFill>
                <a:srgbClr val="0482EC"/>
              </a:solidFill>
            </p:spPr>
          </p:sp>
        </p:grpSp>
        <p:sp>
          <p:nvSpPr>
            <p:cNvPr name="Freeform 16" id="16"/>
            <p:cNvSpPr/>
            <p:nvPr/>
          </p:nvSpPr>
          <p:spPr>
            <a:xfrm flipH="false" flipV="false" rot="0">
              <a:off x="9210827" y="587083"/>
              <a:ext cx="12339739" cy="50800"/>
            </a:xfrm>
            <a:custGeom>
              <a:avLst/>
              <a:gdLst/>
              <a:ahLst/>
              <a:cxnLst/>
              <a:rect r="r" b="b" t="t" l="l"/>
              <a:pathLst>
                <a:path h="50800" w="12339739">
                  <a:moveTo>
                    <a:pt x="0" y="0"/>
                  </a:moveTo>
                  <a:lnTo>
                    <a:pt x="12339739" y="0"/>
                  </a:lnTo>
                  <a:lnTo>
                    <a:pt x="12339739" y="50800"/>
                  </a:lnTo>
                  <a:lnTo>
                    <a:pt x="0" y="50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1665605" y="376771"/>
              <a:ext cx="7154024" cy="418262"/>
            </a:xfrm>
            <a:prstGeom prst="rect">
              <a:avLst/>
            </a:prstGeom>
          </p:spPr>
          <p:txBody>
            <a:bodyPr anchor="t" rtlCol="false" tIns="0" lIns="0" bIns="0" rIns="0">
              <a:spAutoFit/>
            </a:bodyPr>
            <a:lstStyle/>
            <a:p>
              <a:pPr algn="l">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EDUCAÇÃO </a:t>
              </a:r>
              <a:r>
                <a:rPr lang="en-US" sz="1899">
                  <a:solidFill>
                    <a:srgbClr val="FFFFFF"/>
                  </a:solidFill>
                  <a:latin typeface="Montserrat"/>
                  <a:ea typeface="Montserrat"/>
                  <a:cs typeface="Montserrat"/>
                  <a:sym typeface="Montserrat"/>
                </a:rPr>
                <a:t>-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grpSp>
      <p:sp>
        <p:nvSpPr>
          <p:cNvPr name="TextBox 18" id="18"/>
          <p:cNvSpPr txBox="true"/>
          <p:nvPr/>
        </p:nvSpPr>
        <p:spPr>
          <a:xfrm rot="0">
            <a:off x="16577129" y="9384954"/>
            <a:ext cx="626993" cy="629431"/>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09</a:t>
            </a:r>
          </a:p>
        </p:txBody>
      </p:sp>
      <p:sp>
        <p:nvSpPr>
          <p:cNvPr name="TextBox 19" id="19"/>
          <p:cNvSpPr txBox="true"/>
          <p:nvPr/>
        </p:nvSpPr>
        <p:spPr>
          <a:xfrm rot="0">
            <a:off x="8779507" y="1808940"/>
            <a:ext cx="8186680" cy="2532012"/>
          </a:xfrm>
          <a:prstGeom prst="rect">
            <a:avLst/>
          </a:prstGeom>
        </p:spPr>
        <p:txBody>
          <a:bodyPr anchor="t" rtlCol="false" tIns="0" lIns="0" bIns="0" rIns="0">
            <a:spAutoFit/>
          </a:bodyPr>
          <a:lstStyle/>
          <a:p>
            <a:pPr algn="l">
              <a:lnSpc>
                <a:spcPts val="5025"/>
              </a:lnSpc>
            </a:pPr>
            <a:r>
              <a:rPr lang="en-US" sz="36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
        <p:nvSpPr>
          <p:cNvPr name="TextBox 20" id="20"/>
          <p:cNvSpPr txBox="true"/>
          <p:nvPr/>
        </p:nvSpPr>
        <p:spPr>
          <a:xfrm rot="0">
            <a:off x="8779507" y="4999815"/>
            <a:ext cx="8186680" cy="2532012"/>
          </a:xfrm>
          <a:prstGeom prst="rect">
            <a:avLst/>
          </a:prstGeom>
        </p:spPr>
        <p:txBody>
          <a:bodyPr anchor="t" rtlCol="false" tIns="0" lIns="0" bIns="0" rIns="0">
            <a:spAutoFit/>
          </a:bodyPr>
          <a:lstStyle/>
          <a:p>
            <a:pPr algn="l">
              <a:lnSpc>
                <a:spcPts val="5025"/>
              </a:lnSpc>
            </a:pPr>
            <a:r>
              <a:rPr lang="en-US" sz="36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
        <p:nvSpPr>
          <p:cNvPr name="TextBox 21" id="21"/>
          <p:cNvSpPr txBox="true"/>
          <p:nvPr/>
        </p:nvSpPr>
        <p:spPr>
          <a:xfrm rot="0">
            <a:off x="1637138" y="1656159"/>
            <a:ext cx="5495077" cy="961520"/>
          </a:xfrm>
          <a:prstGeom prst="rect">
            <a:avLst/>
          </a:prstGeom>
        </p:spPr>
        <p:txBody>
          <a:bodyPr anchor="t" rtlCol="false" tIns="0" lIns="0" bIns="0" rIns="0">
            <a:spAutoFit/>
          </a:bodyPr>
          <a:lstStyle/>
          <a:p>
            <a:pPr algn="l">
              <a:lnSpc>
                <a:spcPts val="7839"/>
              </a:lnSpc>
            </a:pPr>
            <a:r>
              <a:rPr lang="en-US" b="true" sz="5599">
                <a:solidFill>
                  <a:srgbClr val="3D3E40"/>
                </a:solidFill>
                <a:latin typeface="Montserrat Ultra-Bold"/>
                <a:ea typeface="Montserrat Ultra-Bold"/>
                <a:cs typeface="Montserrat Ultra-Bold"/>
                <a:sym typeface="Montserrat Ultra-Bold"/>
              </a:rPr>
              <a:t>LOREM IPSUM</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572"/>
            <a:ext cx="18288000" cy="10290572"/>
            <a:chOff x="0" y="0"/>
            <a:chExt cx="24384000" cy="13720763"/>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alphaModFix amt="58000"/>
              </a:blip>
              <a:stretch>
                <a:fillRect l="0" t="0" r="0" b="0"/>
              </a:stretch>
            </a:blipFill>
          </p:spPr>
        </p:sp>
        <p:sp>
          <p:nvSpPr>
            <p:cNvPr name="Freeform 4" id="4"/>
            <p:cNvSpPr/>
            <p:nvPr/>
          </p:nvSpPr>
          <p:spPr>
            <a:xfrm flipH="false" flipV="false" rot="0">
              <a:off x="0" y="4763"/>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alphaModFix amt="25000"/>
              </a:blip>
              <a:stretch>
                <a:fillRect l="0" t="0" r="0" b="0"/>
              </a:stretch>
            </a:blipFill>
          </p:spPr>
        </p:sp>
      </p:grpSp>
      <p:sp>
        <p:nvSpPr>
          <p:cNvPr name="Freeform 5" id="5"/>
          <p:cNvSpPr/>
          <p:nvPr/>
        </p:nvSpPr>
        <p:spPr>
          <a:xfrm flipH="false" flipV="false" rot="0">
            <a:off x="1362685" y="755742"/>
            <a:ext cx="1476375" cy="495300"/>
          </a:xfrm>
          <a:custGeom>
            <a:avLst/>
            <a:gdLst/>
            <a:ahLst/>
            <a:cxnLst/>
            <a:rect r="r" b="b" t="t" l="l"/>
            <a:pathLst>
              <a:path h="495300" w="1476375">
                <a:moveTo>
                  <a:pt x="0" y="0"/>
                </a:moveTo>
                <a:lnTo>
                  <a:pt x="1476375" y="0"/>
                </a:lnTo>
                <a:lnTo>
                  <a:pt x="1476375" y="495300"/>
                </a:lnTo>
                <a:lnTo>
                  <a:pt x="0" y="495300"/>
                </a:lnTo>
                <a:lnTo>
                  <a:pt x="0" y="0"/>
                </a:lnTo>
                <a:close/>
              </a:path>
            </a:pathLst>
          </a:custGeom>
          <a:blipFill>
            <a:blip r:embed="rId4"/>
            <a:stretch>
              <a:fillRect l="0" t="0" r="0" b="-1923"/>
            </a:stretch>
          </a:blipFill>
        </p:spPr>
      </p:sp>
      <p:grpSp>
        <p:nvGrpSpPr>
          <p:cNvPr name="Group 6" id="6"/>
          <p:cNvGrpSpPr>
            <a:grpSpLocks noChangeAspect="true"/>
          </p:cNvGrpSpPr>
          <p:nvPr/>
        </p:nvGrpSpPr>
        <p:grpSpPr>
          <a:xfrm rot="0">
            <a:off x="1362685" y="755742"/>
            <a:ext cx="1475403" cy="499453"/>
            <a:chOff x="0" y="0"/>
            <a:chExt cx="1475410" cy="499453"/>
          </a:xfrm>
        </p:grpSpPr>
        <p:sp>
          <p:nvSpPr>
            <p:cNvPr name="Freeform 7" id="7"/>
            <p:cNvSpPr/>
            <p:nvPr/>
          </p:nvSpPr>
          <p:spPr>
            <a:xfrm flipH="false" flipV="false" rot="0">
              <a:off x="0" y="0"/>
              <a:ext cx="1475359" cy="499491"/>
            </a:xfrm>
            <a:custGeom>
              <a:avLst/>
              <a:gdLst/>
              <a:ahLst/>
              <a:cxnLst/>
              <a:rect r="r" b="b" t="t" l="l"/>
              <a:pathLst>
                <a:path h="499491" w="1475359">
                  <a:moveTo>
                    <a:pt x="0" y="499491"/>
                  </a:moveTo>
                  <a:lnTo>
                    <a:pt x="1475359" y="499491"/>
                  </a:lnTo>
                  <a:lnTo>
                    <a:pt x="1475359" y="0"/>
                  </a:lnTo>
                  <a:lnTo>
                    <a:pt x="0" y="0"/>
                  </a:lnTo>
                  <a:close/>
                </a:path>
              </a:pathLst>
            </a:custGeom>
            <a:solidFill>
              <a:srgbClr val="000000">
                <a:alpha val="0"/>
              </a:srgbClr>
            </a:solidFill>
          </p:spPr>
        </p:sp>
      </p:grpSp>
      <p:grpSp>
        <p:nvGrpSpPr>
          <p:cNvPr name="Group 8" id="8"/>
          <p:cNvGrpSpPr/>
          <p:nvPr/>
        </p:nvGrpSpPr>
        <p:grpSpPr>
          <a:xfrm rot="0">
            <a:off x="0" y="9258300"/>
            <a:ext cx="18288000" cy="1028700"/>
            <a:chOff x="0" y="0"/>
            <a:chExt cx="24384000" cy="1371600"/>
          </a:xfrm>
        </p:grpSpPr>
        <p:grpSp>
          <p:nvGrpSpPr>
            <p:cNvPr name="Group 9" id="9"/>
            <p:cNvGrpSpPr>
              <a:grpSpLocks noChangeAspect="true"/>
            </p:cNvGrpSpPr>
            <p:nvPr/>
          </p:nvGrpSpPr>
          <p:grpSpPr>
            <a:xfrm rot="0">
              <a:off x="0" y="0"/>
              <a:ext cx="24384000" cy="1371600"/>
              <a:chOff x="0" y="0"/>
              <a:chExt cx="18288000" cy="1028700"/>
            </a:xfrm>
          </p:grpSpPr>
          <p:sp>
            <p:nvSpPr>
              <p:cNvPr name="Freeform 10" id="10"/>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solidFill>
                <a:srgbClr val="0482EC"/>
              </a:solidFill>
            </p:spPr>
          </p:sp>
        </p:grpSp>
        <p:sp>
          <p:nvSpPr>
            <p:cNvPr name="Freeform 11" id="11"/>
            <p:cNvSpPr/>
            <p:nvPr/>
          </p:nvSpPr>
          <p:spPr>
            <a:xfrm flipH="false" flipV="false" rot="0">
              <a:off x="9210827" y="587083"/>
              <a:ext cx="12339739" cy="50800"/>
            </a:xfrm>
            <a:custGeom>
              <a:avLst/>
              <a:gdLst/>
              <a:ahLst/>
              <a:cxnLst/>
              <a:rect r="r" b="b" t="t" l="l"/>
              <a:pathLst>
                <a:path h="50800" w="12339739">
                  <a:moveTo>
                    <a:pt x="0" y="0"/>
                  </a:moveTo>
                  <a:lnTo>
                    <a:pt x="12339739" y="0"/>
                  </a:lnTo>
                  <a:lnTo>
                    <a:pt x="12339739" y="50800"/>
                  </a:lnTo>
                  <a:lnTo>
                    <a:pt x="0" y="50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2" id="12"/>
            <p:cNvSpPr txBox="true"/>
            <p:nvPr/>
          </p:nvSpPr>
          <p:spPr>
            <a:xfrm rot="0">
              <a:off x="1665605" y="376771"/>
              <a:ext cx="7154024" cy="418262"/>
            </a:xfrm>
            <a:prstGeom prst="rect">
              <a:avLst/>
            </a:prstGeom>
          </p:spPr>
          <p:txBody>
            <a:bodyPr anchor="t" rtlCol="false" tIns="0" lIns="0" bIns="0" rIns="0">
              <a:spAutoFit/>
            </a:bodyPr>
            <a:lstStyle/>
            <a:p>
              <a:pPr algn="l">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EDUCAÇÃO </a:t>
              </a:r>
              <a:r>
                <a:rPr lang="en-US" sz="1899">
                  <a:solidFill>
                    <a:srgbClr val="FFFFFF"/>
                  </a:solidFill>
                  <a:latin typeface="Montserrat"/>
                  <a:ea typeface="Montserrat"/>
                  <a:cs typeface="Montserrat"/>
                  <a:sym typeface="Montserrat"/>
                </a:rPr>
                <a:t>-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grpSp>
      <p:sp>
        <p:nvSpPr>
          <p:cNvPr name="TextBox 13" id="13"/>
          <p:cNvSpPr txBox="true"/>
          <p:nvPr/>
        </p:nvSpPr>
        <p:spPr>
          <a:xfrm rot="0">
            <a:off x="16577129" y="9384954"/>
            <a:ext cx="510264" cy="629431"/>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10</a:t>
            </a:r>
          </a:p>
        </p:txBody>
      </p:sp>
      <p:sp>
        <p:nvSpPr>
          <p:cNvPr name="TextBox 14" id="14"/>
          <p:cNvSpPr txBox="true"/>
          <p:nvPr/>
        </p:nvSpPr>
        <p:spPr>
          <a:xfrm rot="0">
            <a:off x="5975480" y="1741113"/>
            <a:ext cx="5495077" cy="961520"/>
          </a:xfrm>
          <a:prstGeom prst="rect">
            <a:avLst/>
          </a:prstGeom>
        </p:spPr>
        <p:txBody>
          <a:bodyPr anchor="t" rtlCol="false" tIns="0" lIns="0" bIns="0" rIns="0">
            <a:spAutoFit/>
          </a:bodyPr>
          <a:lstStyle/>
          <a:p>
            <a:pPr algn="l">
              <a:lnSpc>
                <a:spcPts val="7839"/>
              </a:lnSpc>
            </a:pPr>
            <a:r>
              <a:rPr lang="en-US" b="true" sz="5599">
                <a:solidFill>
                  <a:srgbClr val="3D3E40"/>
                </a:solidFill>
                <a:latin typeface="Montserrat Ultra-Bold"/>
                <a:ea typeface="Montserrat Ultra-Bold"/>
                <a:cs typeface="Montserrat Ultra-Bold"/>
                <a:sym typeface="Montserrat Ultra-Bold"/>
              </a:rPr>
              <a:t>LOREM IPSUM</a:t>
            </a:r>
          </a:p>
        </p:txBody>
      </p:sp>
      <p:sp>
        <p:nvSpPr>
          <p:cNvPr name="TextBox 15" id="15"/>
          <p:cNvSpPr txBox="true"/>
          <p:nvPr/>
        </p:nvSpPr>
        <p:spPr>
          <a:xfrm rot="0">
            <a:off x="1028700" y="3040875"/>
            <a:ext cx="16058693" cy="4930141"/>
          </a:xfrm>
          <a:prstGeom prst="rect">
            <a:avLst/>
          </a:prstGeom>
        </p:spPr>
        <p:txBody>
          <a:bodyPr anchor="t" rtlCol="false" tIns="0" lIns="0" bIns="0" rIns="0">
            <a:spAutoFit/>
          </a:bodyPr>
          <a:lstStyle/>
          <a:p>
            <a:pPr algn="l" marL="777234" indent="-388617" lvl="1">
              <a:lnSpc>
                <a:spcPts val="4949"/>
              </a:lnSpc>
              <a:buAutoNum type="arabicPeriod" startAt="1"/>
            </a:pPr>
            <a:r>
              <a:rPr lang="en-US" sz="3599">
                <a:solidFill>
                  <a:srgbClr val="3D3E40"/>
                </a:solidFill>
                <a:latin typeface="Montserrat"/>
                <a:ea typeface="Montserrat"/>
                <a:cs typeface="Montserrat"/>
                <a:sym typeface="Montserrat"/>
              </a:rPr>
              <a:t>Lorem ipsum dolor sit amet, consectetur adipiscing elit. Duis rutrum leo tellus, eget blandit urna consequat sit amet.Lorem ipsum dolor sit amet, consectetur adipiscing elit. Duis rutrum leo tellus, eget blandit urna consequat sit amet.</a:t>
            </a:r>
          </a:p>
          <a:p>
            <a:pPr algn="l" marL="777234" indent="-388617" lvl="1">
              <a:lnSpc>
                <a:spcPts val="4949"/>
              </a:lnSpc>
              <a:buAutoNum type="arabicPeriod" startAt="1"/>
            </a:pPr>
            <a:r>
              <a:rPr lang="en-US" sz="3599">
                <a:solidFill>
                  <a:srgbClr val="3D3E40"/>
                </a:solidFill>
                <a:latin typeface="Montserrat"/>
                <a:ea typeface="Montserrat"/>
                <a:cs typeface="Montserrat"/>
                <a:sym typeface="Montserrat"/>
              </a:rPr>
              <a:t>Lorem ipsum dolor sit amet, consectetur adipiscing elit. Duis rutrum leo tellus, eget blandit urna consequat sit amet.Lorem ipsum dolor sit amet, consectetur adipiscing elit. Duis rutrum leo tellus, eget blandit urna consequat sit amet.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572"/>
            <a:ext cx="18288000" cy="10290572"/>
            <a:chOff x="0" y="0"/>
            <a:chExt cx="24384000" cy="13720763"/>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alphaModFix amt="58000"/>
              </a:blip>
              <a:stretch>
                <a:fillRect l="0" t="0" r="0" b="0"/>
              </a:stretch>
            </a:blipFill>
          </p:spPr>
        </p:sp>
        <p:sp>
          <p:nvSpPr>
            <p:cNvPr name="Freeform 4" id="4"/>
            <p:cNvSpPr/>
            <p:nvPr/>
          </p:nvSpPr>
          <p:spPr>
            <a:xfrm flipH="false" flipV="false" rot="0">
              <a:off x="0" y="4763"/>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alphaModFix amt="25000"/>
              </a:blip>
              <a:stretch>
                <a:fillRect l="0" t="0" r="0" b="0"/>
              </a:stretch>
            </a:blipFill>
          </p:spPr>
        </p:sp>
      </p:grpSp>
      <p:grpSp>
        <p:nvGrpSpPr>
          <p:cNvPr name="Group 5" id="5"/>
          <p:cNvGrpSpPr>
            <a:grpSpLocks noChangeAspect="true"/>
          </p:cNvGrpSpPr>
          <p:nvPr/>
        </p:nvGrpSpPr>
        <p:grpSpPr>
          <a:xfrm rot="0">
            <a:off x="0" y="9258300"/>
            <a:ext cx="7027945" cy="1028700"/>
            <a:chOff x="0" y="0"/>
            <a:chExt cx="7027939" cy="1028700"/>
          </a:xfrm>
        </p:grpSpPr>
        <p:sp>
          <p:nvSpPr>
            <p:cNvPr name="Freeform 6" id="6"/>
            <p:cNvSpPr/>
            <p:nvPr/>
          </p:nvSpPr>
          <p:spPr>
            <a:xfrm flipH="false" flipV="false" rot="0">
              <a:off x="0" y="0"/>
              <a:ext cx="7027926" cy="1028700"/>
            </a:xfrm>
            <a:custGeom>
              <a:avLst/>
              <a:gdLst/>
              <a:ahLst/>
              <a:cxnLst/>
              <a:rect r="r" b="b" t="t" l="l"/>
              <a:pathLst>
                <a:path h="1028700" w="7027926">
                  <a:moveTo>
                    <a:pt x="0" y="0"/>
                  </a:moveTo>
                  <a:lnTo>
                    <a:pt x="0" y="1028700"/>
                  </a:lnTo>
                  <a:lnTo>
                    <a:pt x="7027926" y="1028700"/>
                  </a:lnTo>
                  <a:lnTo>
                    <a:pt x="7027926" y="0"/>
                  </a:lnTo>
                  <a:close/>
                </a:path>
              </a:pathLst>
            </a:custGeom>
            <a:solidFill>
              <a:srgbClr val="0482EC"/>
            </a:solidFill>
          </p:spPr>
        </p:sp>
      </p:grpSp>
      <p:sp>
        <p:nvSpPr>
          <p:cNvPr name="Freeform 7" id="7"/>
          <p:cNvSpPr/>
          <p:nvPr/>
        </p:nvSpPr>
        <p:spPr>
          <a:xfrm flipH="false" flipV="false" rot="0">
            <a:off x="3070203" y="1630690"/>
            <a:ext cx="3009900" cy="8656310"/>
          </a:xfrm>
          <a:custGeom>
            <a:avLst/>
            <a:gdLst/>
            <a:ahLst/>
            <a:cxnLst/>
            <a:rect r="r" b="b" t="t" l="l"/>
            <a:pathLst>
              <a:path h="8656310" w="3009900">
                <a:moveTo>
                  <a:pt x="0" y="0"/>
                </a:moveTo>
                <a:lnTo>
                  <a:pt x="3009900" y="0"/>
                </a:lnTo>
                <a:lnTo>
                  <a:pt x="3009900" y="8656310"/>
                </a:lnTo>
                <a:lnTo>
                  <a:pt x="0" y="8656310"/>
                </a:lnTo>
                <a:lnTo>
                  <a:pt x="0" y="0"/>
                </a:lnTo>
                <a:close/>
              </a:path>
            </a:pathLst>
          </a:custGeom>
          <a:blipFill>
            <a:blip r:embed="rId4"/>
            <a:stretch>
              <a:fillRect l="0" t="0" r="0" b="-23789"/>
            </a:stretch>
          </a:blipFill>
        </p:spPr>
      </p:sp>
      <p:grpSp>
        <p:nvGrpSpPr>
          <p:cNvPr name="Group 8" id="8"/>
          <p:cNvGrpSpPr>
            <a:grpSpLocks noChangeAspect="true"/>
          </p:cNvGrpSpPr>
          <p:nvPr/>
        </p:nvGrpSpPr>
        <p:grpSpPr>
          <a:xfrm rot="0">
            <a:off x="16309924" y="9258300"/>
            <a:ext cx="1978076" cy="1028700"/>
            <a:chOff x="0" y="0"/>
            <a:chExt cx="1978076" cy="1028700"/>
          </a:xfrm>
        </p:grpSpPr>
        <p:sp>
          <p:nvSpPr>
            <p:cNvPr name="Freeform 9" id="9"/>
            <p:cNvSpPr/>
            <p:nvPr/>
          </p:nvSpPr>
          <p:spPr>
            <a:xfrm flipH="false" flipV="false" rot="0">
              <a:off x="0" y="0"/>
              <a:ext cx="1978025" cy="1028700"/>
            </a:xfrm>
            <a:custGeom>
              <a:avLst/>
              <a:gdLst/>
              <a:ahLst/>
              <a:cxnLst/>
              <a:rect r="r" b="b" t="t" l="l"/>
              <a:pathLst>
                <a:path h="1028700" w="1978025">
                  <a:moveTo>
                    <a:pt x="0" y="0"/>
                  </a:moveTo>
                  <a:lnTo>
                    <a:pt x="0" y="1028700"/>
                  </a:lnTo>
                  <a:lnTo>
                    <a:pt x="1978025" y="1028700"/>
                  </a:lnTo>
                  <a:lnTo>
                    <a:pt x="1978025" y="0"/>
                  </a:lnTo>
                  <a:close/>
                </a:path>
              </a:pathLst>
            </a:custGeom>
            <a:solidFill>
              <a:srgbClr val="0482EC"/>
            </a:solidFill>
          </p:spPr>
        </p:sp>
      </p:grpSp>
      <p:sp>
        <p:nvSpPr>
          <p:cNvPr name="Freeform 10" id="10"/>
          <p:cNvSpPr/>
          <p:nvPr/>
        </p:nvSpPr>
        <p:spPr>
          <a:xfrm flipH="false" flipV="false" rot="0">
            <a:off x="1362685" y="755742"/>
            <a:ext cx="1476375" cy="495300"/>
          </a:xfrm>
          <a:custGeom>
            <a:avLst/>
            <a:gdLst/>
            <a:ahLst/>
            <a:cxnLst/>
            <a:rect r="r" b="b" t="t" l="l"/>
            <a:pathLst>
              <a:path h="495300" w="1476375">
                <a:moveTo>
                  <a:pt x="0" y="0"/>
                </a:moveTo>
                <a:lnTo>
                  <a:pt x="1476375" y="0"/>
                </a:lnTo>
                <a:lnTo>
                  <a:pt x="1476375" y="495300"/>
                </a:lnTo>
                <a:lnTo>
                  <a:pt x="0" y="495300"/>
                </a:lnTo>
                <a:lnTo>
                  <a:pt x="0" y="0"/>
                </a:lnTo>
                <a:close/>
              </a:path>
            </a:pathLst>
          </a:custGeom>
          <a:blipFill>
            <a:blip r:embed="rId5"/>
            <a:stretch>
              <a:fillRect l="0" t="0" r="0" b="-1923"/>
            </a:stretch>
          </a:blipFill>
        </p:spPr>
      </p:sp>
      <p:sp>
        <p:nvSpPr>
          <p:cNvPr name="TextBox 11" id="11"/>
          <p:cNvSpPr txBox="true"/>
          <p:nvPr/>
        </p:nvSpPr>
        <p:spPr>
          <a:xfrm rot="0">
            <a:off x="16577129" y="9384954"/>
            <a:ext cx="373523" cy="629431"/>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11</a:t>
            </a:r>
          </a:p>
        </p:txBody>
      </p:sp>
      <p:sp>
        <p:nvSpPr>
          <p:cNvPr name="TextBox 12" id="12"/>
          <p:cNvSpPr txBox="true"/>
          <p:nvPr/>
        </p:nvSpPr>
        <p:spPr>
          <a:xfrm rot="0">
            <a:off x="7027945" y="2515848"/>
            <a:ext cx="8034814" cy="1424978"/>
          </a:xfrm>
          <a:prstGeom prst="rect">
            <a:avLst/>
          </a:prstGeom>
        </p:spPr>
        <p:txBody>
          <a:bodyPr anchor="t" rtlCol="false" tIns="0" lIns="0" bIns="0" rIns="0">
            <a:spAutoFit/>
          </a:bodyPr>
          <a:lstStyle/>
          <a:p>
            <a:pPr algn="l">
              <a:lnSpc>
                <a:spcPts val="5549"/>
              </a:lnSpc>
            </a:pPr>
            <a:r>
              <a:rPr lang="en-US" b="true" sz="5599">
                <a:solidFill>
                  <a:srgbClr val="3D3E40"/>
                </a:solidFill>
                <a:latin typeface="Montserrat Ultra-Bold"/>
                <a:ea typeface="Montserrat Ultra-Bold"/>
                <a:cs typeface="Montserrat Ultra-Bold"/>
                <a:sym typeface="Montserrat Ultra-Bold"/>
              </a:rPr>
              <a:t>DÚVIDAS E FEEDBACK</a:t>
            </a:r>
          </a:p>
        </p:txBody>
      </p:sp>
      <p:sp>
        <p:nvSpPr>
          <p:cNvPr name="TextBox 13" id="13"/>
          <p:cNvSpPr txBox="true"/>
          <p:nvPr/>
        </p:nvSpPr>
        <p:spPr>
          <a:xfrm rot="0">
            <a:off x="7027945" y="4429348"/>
            <a:ext cx="8186680" cy="2532012"/>
          </a:xfrm>
          <a:prstGeom prst="rect">
            <a:avLst/>
          </a:prstGeom>
        </p:spPr>
        <p:txBody>
          <a:bodyPr anchor="t" rtlCol="false" tIns="0" lIns="0" bIns="0" rIns="0">
            <a:spAutoFit/>
          </a:bodyPr>
          <a:lstStyle/>
          <a:p>
            <a:pPr algn="l">
              <a:lnSpc>
                <a:spcPts val="5025"/>
              </a:lnSpc>
            </a:pPr>
            <a:r>
              <a:rPr lang="en-US" sz="36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1F0EB"/>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63503" y="-63503"/>
            <a:ext cx="18414997" cy="10413997"/>
            <a:chOff x="0" y="0"/>
            <a:chExt cx="18415000" cy="10414000"/>
          </a:xfrm>
        </p:grpSpPr>
        <p:sp>
          <p:nvSpPr>
            <p:cNvPr name="Freeform 3" id="3"/>
            <p:cNvSpPr/>
            <p:nvPr/>
          </p:nvSpPr>
          <p:spPr>
            <a:xfrm flipH="false" flipV="false" rot="0">
              <a:off x="63500" y="63500"/>
              <a:ext cx="18288000" cy="10287000"/>
            </a:xfrm>
            <a:custGeom>
              <a:avLst/>
              <a:gdLst/>
              <a:ahLst/>
              <a:cxnLst/>
              <a:rect r="r" b="b" t="t" l="l"/>
              <a:pathLst>
                <a:path h="10287000" w="18288000">
                  <a:moveTo>
                    <a:pt x="0" y="10287000"/>
                  </a:moveTo>
                  <a:lnTo>
                    <a:pt x="18288000" y="10287000"/>
                  </a:lnTo>
                  <a:lnTo>
                    <a:pt x="18288000" y="0"/>
                  </a:lnTo>
                  <a:lnTo>
                    <a:pt x="0" y="0"/>
                  </a:lnTo>
                  <a:close/>
                </a:path>
              </a:pathLst>
            </a:custGeom>
            <a:solidFill>
              <a:srgbClr val="000000">
                <a:alpha val="0"/>
              </a:srgbClr>
            </a:solidFill>
          </p:spPr>
        </p:sp>
        <p:sp>
          <p:nvSpPr>
            <p:cNvPr name="Freeform 4" id="4"/>
            <p:cNvSpPr/>
            <p:nvPr/>
          </p:nvSpPr>
          <p:spPr>
            <a:xfrm flipH="false" flipV="false" rot="0">
              <a:off x="8469757" y="842518"/>
              <a:ext cx="1475487" cy="499364"/>
            </a:xfrm>
            <a:custGeom>
              <a:avLst/>
              <a:gdLst/>
              <a:ahLst/>
              <a:cxnLst/>
              <a:rect r="r" b="b" t="t" l="l"/>
              <a:pathLst>
                <a:path h="499364" w="1475487">
                  <a:moveTo>
                    <a:pt x="0" y="499364"/>
                  </a:moveTo>
                  <a:lnTo>
                    <a:pt x="1475486" y="499364"/>
                  </a:lnTo>
                  <a:lnTo>
                    <a:pt x="1475486" y="0"/>
                  </a:lnTo>
                  <a:lnTo>
                    <a:pt x="0" y="0"/>
                  </a:lnTo>
                  <a:close/>
                </a:path>
              </a:pathLst>
            </a:custGeom>
            <a:solidFill>
              <a:srgbClr val="000000">
                <a:alpha val="0"/>
              </a:srgbClr>
            </a:solidFill>
          </p:spPr>
        </p:sp>
        <p:sp>
          <p:nvSpPr>
            <p:cNvPr name="Freeform 5" id="5"/>
            <p:cNvSpPr/>
            <p:nvPr/>
          </p:nvSpPr>
          <p:spPr>
            <a:xfrm flipH="false" flipV="false" rot="0">
              <a:off x="5200142" y="3077210"/>
              <a:ext cx="8014589" cy="2502535"/>
            </a:xfrm>
            <a:custGeom>
              <a:avLst/>
              <a:gdLst/>
              <a:ahLst/>
              <a:cxnLst/>
              <a:rect r="r" b="b" t="t" l="l"/>
              <a:pathLst>
                <a:path h="2502535" w="8014589">
                  <a:moveTo>
                    <a:pt x="0" y="2502535"/>
                  </a:moveTo>
                  <a:lnTo>
                    <a:pt x="8014589" y="2502535"/>
                  </a:lnTo>
                  <a:lnTo>
                    <a:pt x="8014589" y="0"/>
                  </a:lnTo>
                  <a:lnTo>
                    <a:pt x="0" y="0"/>
                  </a:lnTo>
                  <a:close/>
                </a:path>
              </a:pathLst>
            </a:custGeom>
            <a:solidFill>
              <a:srgbClr val="000000">
                <a:alpha val="0"/>
              </a:srgbClr>
            </a:solidFill>
          </p:spPr>
        </p:sp>
        <p:sp>
          <p:nvSpPr>
            <p:cNvPr name="Freeform 6" id="6"/>
            <p:cNvSpPr/>
            <p:nvPr/>
          </p:nvSpPr>
          <p:spPr>
            <a:xfrm flipH="false" flipV="false" rot="0">
              <a:off x="63500" y="9321800"/>
              <a:ext cx="18288000" cy="1028700"/>
            </a:xfrm>
            <a:custGeom>
              <a:avLst/>
              <a:gdLst/>
              <a:ahLst/>
              <a:cxnLst/>
              <a:rect r="r" b="b" t="t" l="l"/>
              <a:pathLst>
                <a:path h="1028700" w="18288000">
                  <a:moveTo>
                    <a:pt x="0" y="0"/>
                  </a:moveTo>
                  <a:lnTo>
                    <a:pt x="0" y="1028700"/>
                  </a:lnTo>
                  <a:lnTo>
                    <a:pt x="18288000" y="1028700"/>
                  </a:lnTo>
                  <a:lnTo>
                    <a:pt x="18288000" y="0"/>
                  </a:lnTo>
                  <a:close/>
                </a:path>
              </a:pathLst>
            </a:custGeom>
            <a:solidFill>
              <a:srgbClr val="000000">
                <a:alpha val="0"/>
              </a:srgbClr>
            </a:solidFill>
          </p:spPr>
        </p:sp>
        <p:sp>
          <p:nvSpPr>
            <p:cNvPr name="Freeform 7" id="7"/>
            <p:cNvSpPr/>
            <p:nvPr/>
          </p:nvSpPr>
          <p:spPr>
            <a:xfrm flipH="false" flipV="false" rot="0">
              <a:off x="839089" y="9752584"/>
              <a:ext cx="5285740" cy="38100"/>
            </a:xfrm>
            <a:custGeom>
              <a:avLst/>
              <a:gdLst/>
              <a:ahLst/>
              <a:cxnLst/>
              <a:rect r="r" b="b" t="t" l="l"/>
              <a:pathLst>
                <a:path h="38100" w="5285740">
                  <a:moveTo>
                    <a:pt x="0" y="38100"/>
                  </a:moveTo>
                  <a:lnTo>
                    <a:pt x="5285740" y="38100"/>
                  </a:lnTo>
                  <a:lnTo>
                    <a:pt x="5285740" y="0"/>
                  </a:lnTo>
                  <a:lnTo>
                    <a:pt x="0" y="0"/>
                  </a:lnTo>
                  <a:close/>
                </a:path>
              </a:pathLst>
            </a:custGeom>
            <a:solidFill>
              <a:srgbClr val="000000">
                <a:alpha val="0"/>
              </a:srgbClr>
            </a:solidFill>
          </p:spPr>
        </p:sp>
        <p:sp>
          <p:nvSpPr>
            <p:cNvPr name="Freeform 8" id="8"/>
            <p:cNvSpPr/>
            <p:nvPr/>
          </p:nvSpPr>
          <p:spPr>
            <a:xfrm flipH="false" flipV="false" rot="0">
              <a:off x="12290171" y="9762109"/>
              <a:ext cx="5285867" cy="38100"/>
            </a:xfrm>
            <a:custGeom>
              <a:avLst/>
              <a:gdLst/>
              <a:ahLst/>
              <a:cxnLst/>
              <a:rect r="r" b="b" t="t" l="l"/>
              <a:pathLst>
                <a:path h="38100" w="5285867">
                  <a:moveTo>
                    <a:pt x="0" y="38100"/>
                  </a:moveTo>
                  <a:lnTo>
                    <a:pt x="5285866" y="38100"/>
                  </a:lnTo>
                  <a:lnTo>
                    <a:pt x="5285866" y="0"/>
                  </a:lnTo>
                  <a:lnTo>
                    <a:pt x="0" y="0"/>
                  </a:lnTo>
                  <a:close/>
                </a:path>
              </a:pathLst>
            </a:custGeom>
            <a:solidFill>
              <a:srgbClr val="000000">
                <a:alpha val="0"/>
              </a:srgbClr>
            </a:solidFill>
          </p:spPr>
        </p:sp>
      </p:grpSp>
      <p:sp>
        <p:nvSpPr>
          <p:cNvPr name="Freeform 9" id="9"/>
          <p:cNvSpPr/>
          <p:nvPr/>
        </p:nvSpPr>
        <p:spPr>
          <a:xfrm flipH="false" flipV="false" rot="0">
            <a:off x="0" y="0"/>
            <a:ext cx="18330620" cy="10287000"/>
          </a:xfrm>
          <a:custGeom>
            <a:avLst/>
            <a:gdLst/>
            <a:ahLst/>
            <a:cxnLst/>
            <a:rect r="r" b="b" t="t" l="l"/>
            <a:pathLst>
              <a:path h="10287000" w="18330620">
                <a:moveTo>
                  <a:pt x="0" y="0"/>
                </a:moveTo>
                <a:lnTo>
                  <a:pt x="18330620" y="0"/>
                </a:lnTo>
                <a:lnTo>
                  <a:pt x="18330620" y="10287000"/>
                </a:lnTo>
                <a:lnTo>
                  <a:pt x="0" y="10287000"/>
                </a:lnTo>
                <a:lnTo>
                  <a:pt x="0" y="0"/>
                </a:lnTo>
                <a:close/>
              </a:path>
            </a:pathLst>
          </a:custGeom>
          <a:blipFill>
            <a:blip r:embed="rId2">
              <a:alphaModFix amt="58000"/>
            </a:blip>
            <a:stretch>
              <a:fillRect l="0" t="-116" r="0" b="-116"/>
            </a:stretch>
          </a:blipFill>
        </p:spPr>
      </p:sp>
      <p:sp>
        <p:nvSpPr>
          <p:cNvPr name="TextBox 10" id="10"/>
          <p:cNvSpPr txBox="true"/>
          <p:nvPr/>
        </p:nvSpPr>
        <p:spPr>
          <a:xfrm rot="0">
            <a:off x="3043633" y="4165158"/>
            <a:ext cx="12200725" cy="1399342"/>
          </a:xfrm>
          <a:prstGeom prst="rect">
            <a:avLst/>
          </a:prstGeom>
        </p:spPr>
        <p:txBody>
          <a:bodyPr anchor="t" rtlCol="false" tIns="0" lIns="0" bIns="0" rIns="0">
            <a:spAutoFit/>
          </a:bodyPr>
          <a:lstStyle/>
          <a:p>
            <a:pPr algn="ctr">
              <a:lnSpc>
                <a:spcPts val="7500"/>
              </a:lnSpc>
            </a:pPr>
            <a:r>
              <a:rPr lang="en-US" b="true" sz="15000">
                <a:solidFill>
                  <a:srgbClr val="333333"/>
                </a:solidFill>
                <a:latin typeface="Montserrat Heavy"/>
                <a:ea typeface="Montserrat Heavy"/>
                <a:cs typeface="Montserrat Heavy"/>
                <a:sym typeface="Montserrat Heavy"/>
              </a:rPr>
              <a:t>OBRIGADO!</a:t>
            </a:r>
          </a:p>
          <a:p>
            <a:pPr algn="ctr">
              <a:lnSpc>
                <a:spcPts val="8390"/>
              </a:lnSpc>
            </a:pPr>
          </a:p>
        </p:txBody>
      </p:sp>
      <p:sp>
        <p:nvSpPr>
          <p:cNvPr name="Freeform 11" id="11"/>
          <p:cNvSpPr/>
          <p:nvPr/>
        </p:nvSpPr>
        <p:spPr>
          <a:xfrm flipH="false" flipV="false" rot="0">
            <a:off x="6344593" y="4821045"/>
            <a:ext cx="5534749" cy="2103205"/>
          </a:xfrm>
          <a:custGeom>
            <a:avLst/>
            <a:gdLst/>
            <a:ahLst/>
            <a:cxnLst/>
            <a:rect r="r" b="b" t="t" l="l"/>
            <a:pathLst>
              <a:path h="2103205" w="5534749">
                <a:moveTo>
                  <a:pt x="0" y="0"/>
                </a:moveTo>
                <a:lnTo>
                  <a:pt x="5534749" y="0"/>
                </a:lnTo>
                <a:lnTo>
                  <a:pt x="5534749" y="2103204"/>
                </a:lnTo>
                <a:lnTo>
                  <a:pt x="0" y="2103204"/>
                </a:lnTo>
                <a:lnTo>
                  <a:pt x="0" y="0"/>
                </a:lnTo>
                <a:close/>
              </a:path>
            </a:pathLst>
          </a:custGeom>
          <a:blipFill>
            <a:blip r:embed="rId3"/>
            <a:stretch>
              <a:fillRect l="0" t="0" r="0" b="0"/>
            </a:stretch>
          </a:blipFill>
        </p:spPr>
      </p:sp>
      <p:sp>
        <p:nvSpPr>
          <p:cNvPr name="TextBox 12" id="12"/>
          <p:cNvSpPr txBox="true"/>
          <p:nvPr/>
        </p:nvSpPr>
        <p:spPr>
          <a:xfrm rot="0">
            <a:off x="7462403" y="5023655"/>
            <a:ext cx="3363183" cy="1133872"/>
          </a:xfrm>
          <a:prstGeom prst="rect">
            <a:avLst/>
          </a:prstGeom>
        </p:spPr>
        <p:txBody>
          <a:bodyPr anchor="t" rtlCol="false" tIns="0" lIns="0" bIns="0" rIns="0">
            <a:spAutoFit/>
          </a:bodyPr>
          <a:lstStyle/>
          <a:p>
            <a:pPr algn="just">
              <a:lnSpc>
                <a:spcPts val="5189"/>
              </a:lnSpc>
            </a:pPr>
            <a:r>
              <a:rPr lang="en-US" b="true" sz="5628">
                <a:solidFill>
                  <a:srgbClr val="EBEBEB"/>
                </a:solidFill>
                <a:latin typeface="Montserrat Heavy"/>
                <a:ea typeface="Montserrat Heavy"/>
                <a:cs typeface="Montserrat Heavy"/>
                <a:sym typeface="Montserrat Heavy"/>
              </a:rPr>
              <a:t>AULA 02</a:t>
            </a:r>
          </a:p>
          <a:p>
            <a:pPr algn="just">
              <a:lnSpc>
                <a:spcPts val="3707"/>
              </a:lnSpc>
            </a:pPr>
            <a:r>
              <a:rPr lang="en-US" b="true" sz="4021">
                <a:solidFill>
                  <a:srgbClr val="EBEBEB"/>
                </a:solidFill>
                <a:latin typeface="Montserrat Heavy"/>
                <a:ea typeface="Montserrat Heavy"/>
                <a:cs typeface="Montserrat Heavy"/>
                <a:sym typeface="Montserrat Heavy"/>
              </a:rPr>
              <a:t>• AMANHÃ •</a:t>
            </a:r>
          </a:p>
        </p:txBody>
      </p:sp>
      <p:sp>
        <p:nvSpPr>
          <p:cNvPr name="TextBox 13" id="13"/>
          <p:cNvSpPr txBox="true"/>
          <p:nvPr/>
        </p:nvSpPr>
        <p:spPr>
          <a:xfrm rot="0">
            <a:off x="3713090" y="1818637"/>
            <a:ext cx="10947059" cy="613410"/>
          </a:xfrm>
          <a:prstGeom prst="rect">
            <a:avLst/>
          </a:prstGeom>
        </p:spPr>
        <p:txBody>
          <a:bodyPr anchor="t" rtlCol="false" tIns="0" lIns="0" bIns="0" rIns="0">
            <a:spAutoFit/>
          </a:bodyPr>
          <a:lstStyle/>
          <a:p>
            <a:pPr algn="ctr">
              <a:lnSpc>
                <a:spcPts val="5040"/>
              </a:lnSpc>
            </a:pPr>
            <a:r>
              <a:rPr lang="en-US" b="true" sz="3600">
                <a:solidFill>
                  <a:srgbClr val="0482EC"/>
                </a:solidFill>
                <a:latin typeface="Montserrat Heavy"/>
                <a:ea typeface="Montserrat Heavy"/>
                <a:cs typeface="Montserrat Heavy"/>
                <a:sym typeface="Montserrat Heavy"/>
              </a:rPr>
              <a:t>NOME DO CURSO</a:t>
            </a:r>
          </a:p>
        </p:txBody>
      </p:sp>
      <p:grpSp>
        <p:nvGrpSpPr>
          <p:cNvPr name="Group 14" id="14"/>
          <p:cNvGrpSpPr/>
          <p:nvPr/>
        </p:nvGrpSpPr>
        <p:grpSpPr>
          <a:xfrm rot="0">
            <a:off x="0" y="9258300"/>
            <a:ext cx="18288000" cy="1028700"/>
            <a:chOff x="0" y="0"/>
            <a:chExt cx="24384000" cy="1371600"/>
          </a:xfrm>
        </p:grpSpPr>
        <p:grpSp>
          <p:nvGrpSpPr>
            <p:cNvPr name="Group 15" id="15"/>
            <p:cNvGrpSpPr>
              <a:grpSpLocks noChangeAspect="true"/>
            </p:cNvGrpSpPr>
            <p:nvPr/>
          </p:nvGrpSpPr>
          <p:grpSpPr>
            <a:xfrm rot="0">
              <a:off x="0" y="0"/>
              <a:ext cx="24384000" cy="1371600"/>
              <a:chOff x="0" y="0"/>
              <a:chExt cx="18288000" cy="1028700"/>
            </a:xfrm>
          </p:grpSpPr>
          <p:sp>
            <p:nvSpPr>
              <p:cNvPr name="Freeform 16" id="16"/>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solidFill>
                <a:srgbClr val="0482EC"/>
              </a:solidFill>
            </p:spPr>
          </p:sp>
        </p:grpSp>
        <p:sp>
          <p:nvSpPr>
            <p:cNvPr name="Freeform 17" id="17"/>
            <p:cNvSpPr/>
            <p:nvPr/>
          </p:nvSpPr>
          <p:spPr>
            <a:xfrm flipH="false" flipV="false" rot="0">
              <a:off x="1034034" y="574383"/>
              <a:ext cx="7047789" cy="50800"/>
            </a:xfrm>
            <a:custGeom>
              <a:avLst/>
              <a:gdLst/>
              <a:ahLst/>
              <a:cxnLst/>
              <a:rect r="r" b="b" t="t" l="l"/>
              <a:pathLst>
                <a:path h="50800" w="7047789">
                  <a:moveTo>
                    <a:pt x="0" y="0"/>
                  </a:moveTo>
                  <a:lnTo>
                    <a:pt x="7047789" y="0"/>
                  </a:lnTo>
                  <a:lnTo>
                    <a:pt x="7047789" y="50800"/>
                  </a:lnTo>
                  <a:lnTo>
                    <a:pt x="0" y="50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8" id="18"/>
            <p:cNvSpPr txBox="true"/>
            <p:nvPr/>
          </p:nvSpPr>
          <p:spPr>
            <a:xfrm rot="0">
              <a:off x="8685098" y="376771"/>
              <a:ext cx="7154024" cy="418262"/>
            </a:xfrm>
            <a:prstGeom prst="rect">
              <a:avLst/>
            </a:prstGeom>
          </p:spPr>
          <p:txBody>
            <a:bodyPr anchor="t" rtlCol="false" tIns="0" lIns="0" bIns="0" rIns="0">
              <a:spAutoFit/>
            </a:bodyPr>
            <a:lstStyle/>
            <a:p>
              <a:pPr algn="ctr">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EDUCAÇÃO -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sp>
          <p:nvSpPr>
            <p:cNvPr name="Freeform 19" id="19"/>
            <p:cNvSpPr/>
            <p:nvPr/>
          </p:nvSpPr>
          <p:spPr>
            <a:xfrm flipH="false" flipV="false" rot="0">
              <a:off x="16448722" y="574383"/>
              <a:ext cx="7047789" cy="50800"/>
            </a:xfrm>
            <a:custGeom>
              <a:avLst/>
              <a:gdLst/>
              <a:ahLst/>
              <a:cxnLst/>
              <a:rect r="r" b="b" t="t" l="l"/>
              <a:pathLst>
                <a:path h="50800" w="7047789">
                  <a:moveTo>
                    <a:pt x="0" y="0"/>
                  </a:moveTo>
                  <a:lnTo>
                    <a:pt x="7047789" y="0"/>
                  </a:lnTo>
                  <a:lnTo>
                    <a:pt x="7047789" y="50800"/>
                  </a:lnTo>
                  <a:lnTo>
                    <a:pt x="0" y="50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20" id="20"/>
          <p:cNvGrpSpPr/>
          <p:nvPr/>
        </p:nvGrpSpPr>
        <p:grpSpPr>
          <a:xfrm rot="0">
            <a:off x="5945834" y="659549"/>
            <a:ext cx="6396333" cy="738301"/>
            <a:chOff x="0" y="0"/>
            <a:chExt cx="8528444" cy="984402"/>
          </a:xfrm>
        </p:grpSpPr>
        <p:sp>
          <p:nvSpPr>
            <p:cNvPr name="Freeform 21" id="21"/>
            <p:cNvSpPr/>
            <p:nvPr/>
          </p:nvSpPr>
          <p:spPr>
            <a:xfrm flipH="false" flipV="false" rot="0">
              <a:off x="0" y="148084"/>
              <a:ext cx="1968500" cy="660400"/>
            </a:xfrm>
            <a:custGeom>
              <a:avLst/>
              <a:gdLst/>
              <a:ahLst/>
              <a:cxnLst/>
              <a:rect r="r" b="b" t="t" l="l"/>
              <a:pathLst>
                <a:path h="660400" w="1968500">
                  <a:moveTo>
                    <a:pt x="0" y="0"/>
                  </a:moveTo>
                  <a:lnTo>
                    <a:pt x="1968500" y="0"/>
                  </a:lnTo>
                  <a:lnTo>
                    <a:pt x="1968500" y="660400"/>
                  </a:lnTo>
                  <a:lnTo>
                    <a:pt x="0" y="660400"/>
                  </a:lnTo>
                  <a:lnTo>
                    <a:pt x="0" y="0"/>
                  </a:lnTo>
                  <a:close/>
                </a:path>
              </a:pathLst>
            </a:custGeom>
            <a:blipFill>
              <a:blip r:embed="rId6"/>
              <a:stretch>
                <a:fillRect l="0" t="0" r="0" b="-1923"/>
              </a:stretch>
            </a:blipFill>
          </p:spPr>
        </p:sp>
        <p:sp>
          <p:nvSpPr>
            <p:cNvPr name="Freeform 22" id="22"/>
            <p:cNvSpPr/>
            <p:nvPr/>
          </p:nvSpPr>
          <p:spPr>
            <a:xfrm flipH="false" flipV="false" rot="0">
              <a:off x="2659188" y="115785"/>
              <a:ext cx="2554754" cy="868616"/>
            </a:xfrm>
            <a:custGeom>
              <a:avLst/>
              <a:gdLst/>
              <a:ahLst/>
              <a:cxnLst/>
              <a:rect r="r" b="b" t="t" l="l"/>
              <a:pathLst>
                <a:path h="868616" w="2554754">
                  <a:moveTo>
                    <a:pt x="0" y="0"/>
                  </a:moveTo>
                  <a:lnTo>
                    <a:pt x="2554754" y="0"/>
                  </a:lnTo>
                  <a:lnTo>
                    <a:pt x="2554754" y="868617"/>
                  </a:lnTo>
                  <a:lnTo>
                    <a:pt x="0" y="868617"/>
                  </a:lnTo>
                  <a:lnTo>
                    <a:pt x="0" y="0"/>
                  </a:lnTo>
                  <a:close/>
                </a:path>
              </a:pathLst>
            </a:custGeom>
            <a:blipFill>
              <a:blip r:embed="rId7"/>
              <a:stretch>
                <a:fillRect l="0" t="0" r="0" b="0"/>
              </a:stretch>
            </a:blipFill>
          </p:spPr>
        </p:sp>
        <p:sp>
          <p:nvSpPr>
            <p:cNvPr name="Freeform 23" id="23"/>
            <p:cNvSpPr/>
            <p:nvPr/>
          </p:nvSpPr>
          <p:spPr>
            <a:xfrm flipH="false" flipV="false" rot="0">
              <a:off x="5633144" y="0"/>
              <a:ext cx="2895300" cy="984402"/>
            </a:xfrm>
            <a:custGeom>
              <a:avLst/>
              <a:gdLst/>
              <a:ahLst/>
              <a:cxnLst/>
              <a:rect r="r" b="b" t="t" l="l"/>
              <a:pathLst>
                <a:path h="984402" w="2895300">
                  <a:moveTo>
                    <a:pt x="0" y="0"/>
                  </a:moveTo>
                  <a:lnTo>
                    <a:pt x="2895300" y="0"/>
                  </a:lnTo>
                  <a:lnTo>
                    <a:pt x="2895300" y="984402"/>
                  </a:lnTo>
                  <a:lnTo>
                    <a:pt x="0" y="984402"/>
                  </a:lnTo>
                  <a:lnTo>
                    <a:pt x="0" y="0"/>
                  </a:lnTo>
                  <a:close/>
                </a:path>
              </a:pathLst>
            </a:custGeom>
            <a:blipFill>
              <a:blip r:embed="rId8"/>
              <a:stretch>
                <a:fillRect l="0" t="0" r="0" b="0"/>
              </a:stretch>
            </a:blipFill>
          </p:spPr>
        </p:sp>
      </p:grpSp>
      <p:sp>
        <p:nvSpPr>
          <p:cNvPr name="TextBox 24" id="24"/>
          <p:cNvSpPr txBox="true"/>
          <p:nvPr/>
        </p:nvSpPr>
        <p:spPr>
          <a:xfrm rot="0">
            <a:off x="3126166" y="7600086"/>
            <a:ext cx="12035659" cy="993772"/>
          </a:xfrm>
          <a:prstGeom prst="rect">
            <a:avLst/>
          </a:prstGeom>
        </p:spPr>
        <p:txBody>
          <a:bodyPr anchor="t" rtlCol="false" tIns="0" lIns="0" bIns="0" rIns="0">
            <a:spAutoFit/>
          </a:bodyPr>
          <a:lstStyle/>
          <a:p>
            <a:pPr algn="ctr">
              <a:lnSpc>
                <a:spcPts val="4698"/>
              </a:lnSpc>
            </a:pPr>
            <a:r>
              <a:rPr lang="en-US" b="true" sz="3356">
                <a:solidFill>
                  <a:srgbClr val="3D3E40"/>
                </a:solidFill>
                <a:latin typeface="Montserrat Bold"/>
                <a:ea typeface="Montserrat Bold"/>
                <a:cs typeface="Montserrat Bold"/>
                <a:sym typeface="Montserrat Bold"/>
              </a:rPr>
              <a:t>Nome professor</a:t>
            </a:r>
          </a:p>
          <a:p>
            <a:pPr algn="ctr">
              <a:lnSpc>
                <a:spcPts val="3351"/>
              </a:lnSpc>
            </a:pPr>
            <a:r>
              <a:rPr lang="en-US" sz="2394">
                <a:solidFill>
                  <a:srgbClr val="3D3E40"/>
                </a:solidFill>
                <a:latin typeface="Montserrat"/>
                <a:ea typeface="Montserrat"/>
                <a:cs typeface="Montserrat"/>
                <a:sym typeface="Montserrat"/>
              </a:rPr>
              <a:t>Título - Formação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DAHYp_8FU7g</dc:identifier>
  <dcterms:modified xsi:type="dcterms:W3CDTF">2011-08-01T06:04:30Z</dcterms:modified>
  <cp:revision>1</cp:revision>
  <dc:title>Cópia de Modelo de Apresentação de Slides - Professores</dc:title>
</cp:coreProperties>
</file>